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 id="2147483709" r:id="rId4"/>
    <p:sldMasterId id="2147483710" r:id="rId5"/>
    <p:sldMasterId id="214748371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6858000" cy="9144000"/>
  <p:embeddedFontLst>
    <p:embeddedFont>
      <p:font typeface="Roboto"/>
      <p:regular r:id="rId46"/>
      <p:bold r:id="rId47"/>
      <p:italic r:id="rId48"/>
      <p:boldItalic r:id="rId49"/>
    </p:embeddedFont>
    <p:embeddedFont>
      <p:font typeface="Nunito ExtraBold"/>
      <p:bold r:id="rId50"/>
      <p:boldItalic r:id="rId51"/>
    </p:embeddedFont>
    <p:embeddedFont>
      <p:font typeface="Roboto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slide" Target="slides/slide35.xml"/><Relationship Id="rId47" Type="http://schemas.openxmlformats.org/officeDocument/2006/relationships/font" Target="fonts/Roboto-bold.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NunitoExtraBold-bold.fntdata"/><Relationship Id="rId55" Type="http://schemas.openxmlformats.org/officeDocument/2006/relationships/font" Target="fonts/RobotoLight-boldItalic.fntdata"/><Relationship Id="rId7" Type="http://schemas.openxmlformats.org/officeDocument/2006/relationships/notesMaster" Target="notesMasters/notesMaster1.xml"/><Relationship Id="rId2" Type="http://schemas.openxmlformats.org/officeDocument/2006/relationships/presProps" Target="pres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slide" Target="slides/slide38.xml"/><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RobotoLight-bold.fntdata"/><Relationship Id="rId11" Type="http://schemas.openxmlformats.org/officeDocument/2006/relationships/slide" Target="slides/slide4.xml"/><Relationship Id="rId58" Type="http://schemas.openxmlformats.org/officeDocument/2006/relationships/customXml" Target="../customXml/item3.xml"/><Relationship Id="rId5" Type="http://schemas.openxmlformats.org/officeDocument/2006/relationships/slideMaster" Target="slideMasters/slideMaster3.xml"/><Relationship Id="rId19" Type="http://schemas.openxmlformats.org/officeDocument/2006/relationships/slide" Target="slides/slide12.xml"/><Relationship Id="rId43" Type="http://schemas.openxmlformats.org/officeDocument/2006/relationships/slide" Target="slides/slide36.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Roboto-italic.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56" Type="http://schemas.openxmlformats.org/officeDocument/2006/relationships/customXml" Target="../customXml/item1.xml"/><Relationship Id="rId8" Type="http://schemas.openxmlformats.org/officeDocument/2006/relationships/slide" Target="slides/slide1.xml"/><Relationship Id="rId51" Type="http://schemas.openxmlformats.org/officeDocument/2006/relationships/font" Target="fonts/NunitoExtraBold-boldItalic.fntdata"/><Relationship Id="rId3" Type="http://schemas.openxmlformats.org/officeDocument/2006/relationships/slideMaster" Target="slideMasters/slideMaster1.xml"/><Relationship Id="rId46" Type="http://schemas.openxmlformats.org/officeDocument/2006/relationships/font" Target="fonts/Roboto-regular.fntdata"/><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slide" Target="slides/slide34.xml"/><Relationship Id="rId20" Type="http://schemas.openxmlformats.org/officeDocument/2006/relationships/slide" Target="slides/slide13.xml"/><Relationship Id="rId54" Type="http://schemas.openxmlformats.org/officeDocument/2006/relationships/font" Target="fonts/RobotoLight-italic.fntdata"/><Relationship Id="rId1" Type="http://schemas.openxmlformats.org/officeDocument/2006/relationships/theme" Target="theme/theme5.xml"/><Relationship Id="rId6" Type="http://schemas.openxmlformats.org/officeDocument/2006/relationships/slideMaster" Target="slideMasters/slideMaster4.xml"/><Relationship Id="rId49" Type="http://schemas.openxmlformats.org/officeDocument/2006/relationships/font" Target="fonts/Roboto-boldItalic.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 Id="rId57" Type="http://schemas.openxmlformats.org/officeDocument/2006/relationships/customXml" Target="../customXml/item2.xml"/><Relationship Id="rId44" Type="http://schemas.openxmlformats.org/officeDocument/2006/relationships/slide" Target="slides/slide37.xml"/><Relationship Id="rId31" Type="http://schemas.openxmlformats.org/officeDocument/2006/relationships/slide" Target="slides/slide24.xml"/><Relationship Id="rId52" Type="http://schemas.openxmlformats.org/officeDocument/2006/relationships/font" Target="fonts/RobotoLight-regular.fntdata"/><Relationship Id="rId10"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d741bf4de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d741bf4de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fd741bf4de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d741bf4de_0_2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d741bf4de_0_20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fd741bf4de_0_20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d741bf4d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fd741bf4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6981e35417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16981e35417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981e35417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16981e35417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d741bf4de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fd741bf4de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d741bf4de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d741bf4de_0_4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fd741bf4de_0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d741bf4de_0_2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d741bf4de_0_20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fd741bf4de_0_20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d741bf4de_0_1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d741bf4de_0_1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fd741bf4de_0_1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d741bf4de_0_1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fd741bf4de_0_17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fd741bf4de_0_17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a07a9a4a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a07a9a4a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1a07a9a4a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d741bf4de_0_1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fd741bf4de_0_16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fd741bf4de_0_16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d741bf4de_0_1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d741bf4de_0_15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fd741bf4de_0_15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d741bf4de_0_1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fd741bf4de_0_1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fd741bf4de_0_1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fd741bf4de_0_1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fd741bf4de_0_10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fd741bf4de_0_10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fd741bf4de_0_20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fd741bf4de_0_20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fd741bf4de_0_20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fd741bf4de_0_18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gfd741bf4de_0_1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fd741bf4de_0_18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800"/>
              </a:spcAft>
              <a:buNone/>
            </a:pPr>
            <a:r>
              <a:t/>
            </a:r>
            <a:endParaRPr/>
          </a:p>
        </p:txBody>
      </p:sp>
      <p:sp>
        <p:nvSpPr>
          <p:cNvPr id="1044" name="Google Shape;1044;gfd741bf4de_0_1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d741bf4de_0_18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800"/>
              </a:spcAft>
              <a:buNone/>
            </a:pPr>
            <a:r>
              <a:t/>
            </a:r>
            <a:endParaRPr/>
          </a:p>
        </p:txBody>
      </p:sp>
      <p:sp>
        <p:nvSpPr>
          <p:cNvPr id="1056" name="Google Shape;1056;gfd741bf4de_0_1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d741bf4de_0_18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800"/>
              </a:spcAft>
              <a:buNone/>
            </a:pPr>
            <a:r>
              <a:t/>
            </a:r>
            <a:endParaRPr/>
          </a:p>
        </p:txBody>
      </p:sp>
      <p:sp>
        <p:nvSpPr>
          <p:cNvPr id="1067" name="Google Shape;1067;gfd741bf4de_0_1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fd741bf4de_0_18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gfd741bf4de_0_1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d741bf4de_0_20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d741bf4de_0_20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fd741bf4de_0_20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d741bf4de_0_2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d741bf4de_0_20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gfd741bf4de_0_20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fd741bf4de_0_1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fd741bf4de_0_19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gfd741bf4de_0_19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fd741bf4de_0_19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fd741bf4de_0_1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d741bf4de_0_1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d741bf4de_0_19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fd741bf4de_0_19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fd741bf4de_0_19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gfd741bf4de_0_1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d741bf4de_0_19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gfd741bf4de_0_1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d741bf4de_0_1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d741bf4de_0_19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fd741bf4de_0_19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fd741bf4de_0_20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fd741bf4de_0_20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fd741bf4de_0_2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fd741bf4de_0_20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gfd741bf4de_0_20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d741bf4de_0_2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d741bf4de_0_20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fd741bf4de_0_20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d741bf4de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d741bf4de_0_4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fd741bf4de_0_4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d741bf4de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d741bf4de_0_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fd741bf4de_0_2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d741bf4d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d741bf4d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fd741bf4d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d741bf4de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d741bf4de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fd741bf4de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c2b78558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c2b78558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fc2b78558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1" showMasterSp="0">
  <p:cSld name="Business-1">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 name="Google Shape;19;p2"/>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2"/>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 name="Google Shape;21;p2"/>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22" name="Google Shape;22;p2"/>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1" showMasterSp="0">
  <p:cSld name="Healthcare-1">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3" name="Google Shape;73;p11"/>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4" name="Google Shape;74;p11"/>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5" name="Google Shape;75;p11"/>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76" name="Google Shape;76;p11"/>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2" showMasterSp="0">
  <p:cSld name="Healthcare-2">
    <p:spTree>
      <p:nvGrpSpPr>
        <p:cNvPr id="77"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9" name="Google Shape;79;p12"/>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80" name="Google Shape;80;p12"/>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 name="Google Shape;81;p12"/>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82" name="Google Shape;82;p12"/>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3" showMasterSp="0">
  <p:cSld name="Healthcare-3">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5" name="Google Shape;85;p13"/>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86" name="Google Shape;86;p13"/>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7" name="Google Shape;87;p13"/>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88" name="Google Shape;88;p13"/>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1" showMasterSp="0">
  <p:cSld name="Education-K12-1">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1" name="Google Shape;91;p14"/>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2" name="Google Shape;92;p14"/>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3" name="Google Shape;93;p14"/>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94" name="Google Shape;94;p14"/>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2" showMasterSp="0">
  <p:cSld name="Education-K12-2">
    <p:spTree>
      <p:nvGrpSpPr>
        <p:cNvPr id="95" name="Shape 95"/>
        <p:cNvGrpSpPr/>
        <p:nvPr/>
      </p:nvGrpSpPr>
      <p:grpSpPr>
        <a:xfrm>
          <a:off x="0" y="0"/>
          <a:ext cx="0" cy="0"/>
          <a:chOff x="0" y="0"/>
          <a:chExt cx="0" cy="0"/>
        </a:xfrm>
      </p:grpSpPr>
      <p:pic>
        <p:nvPicPr>
          <p:cNvPr id="96" name="Google Shape;96;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7" name="Google Shape;97;p15"/>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8" name="Google Shape;98;p15"/>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9" name="Google Shape;99;p15"/>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100" name="Google Shape;100;p15"/>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3" showMasterSp="0">
  <p:cSld name="Education-K12-3">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3" name="Google Shape;103;p16"/>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4" name="Google Shape;104;p16"/>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5" name="Google Shape;105;p16"/>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106" name="Google Shape;106;p16"/>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1" showMasterSp="0">
  <p:cSld name="Education-HE-1">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2">
            <a:alphaModFix/>
          </a:blip>
          <a:srcRect b="0" l="0" r="0" t="0"/>
          <a:stretch/>
        </p:blipFill>
        <p:spPr>
          <a:xfrm>
            <a:off x="1261" y="0"/>
            <a:ext cx="12192000" cy="6858000"/>
          </a:xfrm>
          <a:prstGeom prst="rect">
            <a:avLst/>
          </a:prstGeom>
          <a:noFill/>
          <a:ln>
            <a:noFill/>
          </a:ln>
        </p:spPr>
      </p:pic>
      <p:sp>
        <p:nvSpPr>
          <p:cNvPr id="109" name="Google Shape;109;p17"/>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10" name="Google Shape;110;p17"/>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1" name="Google Shape;111;p17"/>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112" name="Google Shape;112;p17"/>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2" showMasterSp="0">
  <p:cSld name="Education-HE-2">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5" name="Google Shape;115;p18"/>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16" name="Google Shape;116;p18"/>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7" name="Google Shape;117;p18"/>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118" name="Google Shape;118;p18"/>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3" showMasterSp="0">
  <p:cSld name="Education-HE-3">
    <p:spTree>
      <p:nvGrpSpPr>
        <p:cNvPr id="119" name="Shape 119"/>
        <p:cNvGrpSpPr/>
        <p:nvPr/>
      </p:nvGrpSpPr>
      <p:grpSpPr>
        <a:xfrm>
          <a:off x="0" y="0"/>
          <a:ext cx="0" cy="0"/>
          <a:chOff x="0" y="0"/>
          <a:chExt cx="0" cy="0"/>
        </a:xfrm>
      </p:grpSpPr>
      <p:pic>
        <p:nvPicPr>
          <p:cNvPr id="120" name="Google Shape;1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1" name="Google Shape;121;p19"/>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22" name="Google Shape;122;p19"/>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3" name="Google Shape;123;p19"/>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124" name="Google Shape;124;p19"/>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133" name="Shape 133"/>
        <p:cNvGrpSpPr/>
        <p:nvPr/>
      </p:nvGrpSpPr>
      <p:grpSpPr>
        <a:xfrm>
          <a:off x="0" y="0"/>
          <a:ext cx="0" cy="0"/>
          <a:chOff x="0" y="0"/>
          <a:chExt cx="0" cy="0"/>
        </a:xfrm>
      </p:grpSpPr>
      <p:sp>
        <p:nvSpPr>
          <p:cNvPr id="134" name="Google Shape;134;p21"/>
          <p:cNvSpPr/>
          <p:nvPr/>
        </p:nvSpPr>
        <p:spPr>
          <a:xfrm>
            <a:off x="0" y="0"/>
            <a:ext cx="12192000" cy="68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pic>
        <p:nvPicPr>
          <p:cNvPr id="135" name="Google Shape;135;p21"/>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
        <p:nvSpPr>
          <p:cNvPr id="136" name="Google Shape;136;p21"/>
          <p:cNvSpPr txBox="1"/>
          <p:nvPr>
            <p:ph idx="1" type="subTitle"/>
          </p:nvPr>
        </p:nvSpPr>
        <p:spPr>
          <a:xfrm>
            <a:off x="3057834" y="3377965"/>
            <a:ext cx="87103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37" name="Google Shape;137;p21"/>
          <p:cNvSpPr txBox="1"/>
          <p:nvPr>
            <p:ph type="title"/>
          </p:nvPr>
        </p:nvSpPr>
        <p:spPr>
          <a:xfrm>
            <a:off x="3057834" y="2819400"/>
            <a:ext cx="8710303" cy="500165"/>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SzPts val="2800"/>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8" name="Google Shape;138;p21"/>
          <p:cNvPicPr preferRelativeResize="0"/>
          <p:nvPr/>
        </p:nvPicPr>
        <p:blipFill rotWithShape="1">
          <a:blip r:embed="rId3">
            <a:alphaModFix/>
          </a:blip>
          <a:srcRect b="0" l="0" r="0" t="0"/>
          <a:stretch/>
        </p:blipFill>
        <p:spPr>
          <a:xfrm>
            <a:off x="1498791" y="2819400"/>
            <a:ext cx="974653" cy="888654"/>
          </a:xfrm>
          <a:prstGeom prst="rect">
            <a:avLst/>
          </a:prstGeom>
          <a:noFill/>
          <a:ln>
            <a:noFill/>
          </a:ln>
        </p:spPr>
      </p:pic>
      <p:cxnSp>
        <p:nvCxnSpPr>
          <p:cNvPr id="139" name="Google Shape;139;p21"/>
          <p:cNvCxnSpPr/>
          <p:nvPr/>
        </p:nvCxnSpPr>
        <p:spPr>
          <a:xfrm>
            <a:off x="2803454" y="2819400"/>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2" showMasterSp="0">
  <p:cSld name="Business-2">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3"/>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6" name="Google Shape;26;p3"/>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 name="Google Shape;27;p3"/>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28" name="Google Shape;28;p3"/>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0" name="Shape 140"/>
        <p:cNvGrpSpPr/>
        <p:nvPr/>
      </p:nvGrpSpPr>
      <p:grpSpPr>
        <a:xfrm>
          <a:off x="0" y="0"/>
          <a:ext cx="0" cy="0"/>
          <a:chOff x="0" y="0"/>
          <a:chExt cx="0" cy="0"/>
        </a:xfrm>
      </p:grpSpPr>
      <p:sp>
        <p:nvSpPr>
          <p:cNvPr id="141" name="Google Shape;141;p22"/>
          <p:cNvSpPr txBox="1"/>
          <p:nvPr>
            <p:ph type="title"/>
          </p:nvPr>
        </p:nvSpPr>
        <p:spPr>
          <a:xfrm>
            <a:off x="440012" y="247509"/>
            <a:ext cx="11311977" cy="78377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2"/>
          <p:cNvSpPr txBox="1"/>
          <p:nvPr>
            <p:ph idx="1" type="body"/>
          </p:nvPr>
        </p:nvSpPr>
        <p:spPr>
          <a:xfrm>
            <a:off x="440013" y="1340662"/>
            <a:ext cx="11311976" cy="483630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Font typeface="Noto Sans Symbols"/>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3" name="Google Shape;143;p22"/>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2"/>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accent2"/>
                </a:solidFill>
                <a:latin typeface="Verdana"/>
                <a:ea typeface="Verdana"/>
                <a:cs typeface="Verdana"/>
                <a:sym typeface="Verdana"/>
              </a:defRPr>
            </a:lvl1pPr>
            <a:lvl2pPr indent="0" lvl="1" marL="0" algn="l">
              <a:spcBef>
                <a:spcPts val="0"/>
              </a:spcBef>
              <a:buNone/>
              <a:defRPr b="0" i="0" sz="800" u="none" cap="none" strike="noStrike">
                <a:solidFill>
                  <a:schemeClr val="accent2"/>
                </a:solidFill>
                <a:latin typeface="Verdana"/>
                <a:ea typeface="Verdana"/>
                <a:cs typeface="Verdana"/>
                <a:sym typeface="Verdana"/>
              </a:defRPr>
            </a:lvl2pPr>
            <a:lvl3pPr indent="0" lvl="2" marL="0" algn="l">
              <a:spcBef>
                <a:spcPts val="0"/>
              </a:spcBef>
              <a:buNone/>
              <a:defRPr b="0" i="0" sz="800" u="none" cap="none" strike="noStrike">
                <a:solidFill>
                  <a:schemeClr val="accent2"/>
                </a:solidFill>
                <a:latin typeface="Verdana"/>
                <a:ea typeface="Verdana"/>
                <a:cs typeface="Verdana"/>
                <a:sym typeface="Verdana"/>
              </a:defRPr>
            </a:lvl3pPr>
            <a:lvl4pPr indent="0" lvl="3" marL="0" algn="l">
              <a:spcBef>
                <a:spcPts val="0"/>
              </a:spcBef>
              <a:buNone/>
              <a:defRPr b="0" i="0" sz="800" u="none" cap="none" strike="noStrike">
                <a:solidFill>
                  <a:schemeClr val="accent2"/>
                </a:solidFill>
                <a:latin typeface="Verdana"/>
                <a:ea typeface="Verdana"/>
                <a:cs typeface="Verdana"/>
                <a:sym typeface="Verdana"/>
              </a:defRPr>
            </a:lvl4pPr>
            <a:lvl5pPr indent="0" lvl="4" marL="0" algn="l">
              <a:spcBef>
                <a:spcPts val="0"/>
              </a:spcBef>
              <a:buNone/>
              <a:defRPr b="0" i="0" sz="800" u="none" cap="none" strike="noStrike">
                <a:solidFill>
                  <a:schemeClr val="accent2"/>
                </a:solidFill>
                <a:latin typeface="Verdana"/>
                <a:ea typeface="Verdana"/>
                <a:cs typeface="Verdana"/>
                <a:sym typeface="Verdana"/>
              </a:defRPr>
            </a:lvl5pPr>
            <a:lvl6pPr indent="0" lvl="5" marL="0" algn="l">
              <a:spcBef>
                <a:spcPts val="0"/>
              </a:spcBef>
              <a:buNone/>
              <a:defRPr b="0" i="0" sz="800" u="none" cap="none" strike="noStrike">
                <a:solidFill>
                  <a:schemeClr val="accent2"/>
                </a:solidFill>
                <a:latin typeface="Verdana"/>
                <a:ea typeface="Verdana"/>
                <a:cs typeface="Verdana"/>
                <a:sym typeface="Verdana"/>
              </a:defRPr>
            </a:lvl6pPr>
            <a:lvl7pPr indent="0" lvl="6" marL="0" algn="l">
              <a:spcBef>
                <a:spcPts val="0"/>
              </a:spcBef>
              <a:buNone/>
              <a:defRPr b="0" i="0" sz="800" u="none" cap="none" strike="noStrike">
                <a:solidFill>
                  <a:schemeClr val="accent2"/>
                </a:solidFill>
                <a:latin typeface="Verdana"/>
                <a:ea typeface="Verdana"/>
                <a:cs typeface="Verdana"/>
                <a:sym typeface="Verdana"/>
              </a:defRPr>
            </a:lvl7pPr>
            <a:lvl8pPr indent="0" lvl="7" marL="0" algn="l">
              <a:spcBef>
                <a:spcPts val="0"/>
              </a:spcBef>
              <a:buNone/>
              <a:defRPr b="0" i="0" sz="800" u="none" cap="none" strike="noStrike">
                <a:solidFill>
                  <a:schemeClr val="accent2"/>
                </a:solidFill>
                <a:latin typeface="Verdana"/>
                <a:ea typeface="Verdana"/>
                <a:cs typeface="Verdana"/>
                <a:sym typeface="Verdana"/>
              </a:defRPr>
            </a:lvl8pPr>
            <a:lvl9pPr indent="0" lvl="8" mar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6" name="Shape 146"/>
        <p:cNvGrpSpPr/>
        <p:nvPr/>
      </p:nvGrpSpPr>
      <p:grpSpPr>
        <a:xfrm>
          <a:off x="0" y="0"/>
          <a:ext cx="0" cy="0"/>
          <a:chOff x="0" y="0"/>
          <a:chExt cx="0" cy="0"/>
        </a:xfrm>
      </p:grpSpPr>
      <p:sp>
        <p:nvSpPr>
          <p:cNvPr id="147" name="Google Shape;147;p23"/>
          <p:cNvSpPr/>
          <p:nvPr/>
        </p:nvSpPr>
        <p:spPr>
          <a:xfrm>
            <a:off x="0" y="0"/>
            <a:ext cx="12192000" cy="68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8" name="Google Shape;148;p23"/>
          <p:cNvSpPr txBox="1"/>
          <p:nvPr>
            <p:ph type="ctrTitle"/>
          </p:nvPr>
        </p:nvSpPr>
        <p:spPr>
          <a:xfrm>
            <a:off x="1524000" y="1150938"/>
            <a:ext cx="9144000" cy="2359025"/>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4400"/>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50" name="Google Shape;150;p23"/>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1" name="Shape 151"/>
        <p:cNvGrpSpPr/>
        <p:nvPr/>
      </p:nvGrpSpPr>
      <p:grpSpPr>
        <a:xfrm>
          <a:off x="0" y="0"/>
          <a:ext cx="0" cy="0"/>
          <a:chOff x="0" y="0"/>
          <a:chExt cx="0" cy="0"/>
        </a:xfrm>
      </p:grpSpPr>
      <p:sp>
        <p:nvSpPr>
          <p:cNvPr id="152" name="Google Shape;152;p24"/>
          <p:cNvSpPr txBox="1"/>
          <p:nvPr>
            <p:ph type="title"/>
          </p:nvPr>
        </p:nvSpPr>
        <p:spPr>
          <a:xfrm>
            <a:off x="440013" y="247508"/>
            <a:ext cx="11311976" cy="78377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4"/>
          <p:cNvSpPr txBox="1"/>
          <p:nvPr>
            <p:ph idx="1" type="body"/>
          </p:nvPr>
        </p:nvSpPr>
        <p:spPr>
          <a:xfrm>
            <a:off x="6182646" y="1340662"/>
            <a:ext cx="5569343" cy="4836301"/>
          </a:xfrm>
          <a:prstGeom prst="rect">
            <a:avLst/>
          </a:prstGeom>
          <a:noFill/>
          <a:ln>
            <a:noFill/>
          </a:ln>
        </p:spPr>
        <p:txBody>
          <a:bodyPr anchorCtr="0" anchor="t" bIns="45700" lIns="91425" spcFirstLastPara="1" rIns="91425" wrap="square" tIns="45700">
            <a:normAutofit/>
          </a:bodyPr>
          <a:lstStyle>
            <a:lvl1pPr indent="-342900" lvl="0" marL="457200" marR="0" algn="l">
              <a:lnSpc>
                <a:spcPct val="100000"/>
              </a:lnSpc>
              <a:spcBef>
                <a:spcPts val="1000"/>
              </a:spcBef>
              <a:spcAft>
                <a:spcPts val="0"/>
              </a:spcAft>
              <a:buClr>
                <a:srgbClr val="CB2026"/>
              </a:buClr>
              <a:buSzPts val="1800"/>
              <a:buFont typeface="Noto Sans Symbols"/>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24"/>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4"/>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4"/>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57" name="Google Shape;157;p24"/>
          <p:cNvSpPr txBox="1"/>
          <p:nvPr>
            <p:ph idx="2" type="body"/>
          </p:nvPr>
        </p:nvSpPr>
        <p:spPr>
          <a:xfrm>
            <a:off x="440012" y="1340662"/>
            <a:ext cx="5569343" cy="4836301"/>
          </a:xfrm>
          <a:prstGeom prst="rect">
            <a:avLst/>
          </a:prstGeom>
          <a:noFill/>
          <a:ln>
            <a:noFill/>
          </a:ln>
        </p:spPr>
        <p:txBody>
          <a:bodyPr anchorCtr="0" anchor="t" bIns="45700" lIns="91425" spcFirstLastPara="1" rIns="91425" wrap="square" tIns="45700">
            <a:normAutofit/>
          </a:bodyPr>
          <a:lstStyle>
            <a:lvl1pPr indent="-342900" lvl="0" marL="457200" marR="0" algn="l">
              <a:lnSpc>
                <a:spcPct val="100000"/>
              </a:lnSpc>
              <a:spcBef>
                <a:spcPts val="1000"/>
              </a:spcBef>
              <a:spcAft>
                <a:spcPts val="0"/>
              </a:spcAft>
              <a:buClr>
                <a:srgbClr val="CB2026"/>
              </a:buClr>
              <a:buSzPts val="1800"/>
              <a:buFont typeface="Noto Sans Symbols"/>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8" name="Shape 158"/>
        <p:cNvGrpSpPr/>
        <p:nvPr/>
      </p:nvGrpSpPr>
      <p:grpSpPr>
        <a:xfrm>
          <a:off x="0" y="0"/>
          <a:ext cx="0" cy="0"/>
          <a:chOff x="0" y="0"/>
          <a:chExt cx="0" cy="0"/>
        </a:xfrm>
      </p:grpSpPr>
      <p:sp>
        <p:nvSpPr>
          <p:cNvPr id="159" name="Google Shape;159;p25"/>
          <p:cNvSpPr txBox="1"/>
          <p:nvPr>
            <p:ph type="title"/>
          </p:nvPr>
        </p:nvSpPr>
        <p:spPr>
          <a:xfrm>
            <a:off x="440013" y="247509"/>
            <a:ext cx="11311976" cy="78377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5"/>
          <p:cNvSpPr txBox="1"/>
          <p:nvPr>
            <p:ph idx="1" type="body"/>
          </p:nvPr>
        </p:nvSpPr>
        <p:spPr>
          <a:xfrm>
            <a:off x="440014" y="1335314"/>
            <a:ext cx="5557562" cy="70779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1800"/>
              <a:buNone/>
              <a:defRPr b="1" sz="1800"/>
            </a:lvl1pPr>
            <a:lvl2pPr indent="-228600" lvl="1" marL="914400" algn="l">
              <a:lnSpc>
                <a:spcPct val="100000"/>
              </a:lnSpc>
              <a:spcBef>
                <a:spcPts val="500"/>
              </a:spcBef>
              <a:spcAft>
                <a:spcPts val="0"/>
              </a:spcAft>
              <a:buSzPts val="2000"/>
              <a:buNone/>
              <a:defRPr b="1" sz="20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1" name="Google Shape;161;p25"/>
          <p:cNvSpPr txBox="1"/>
          <p:nvPr>
            <p:ph idx="2" type="body"/>
          </p:nvPr>
        </p:nvSpPr>
        <p:spPr>
          <a:xfrm>
            <a:off x="440014" y="2112021"/>
            <a:ext cx="5557562" cy="4077642"/>
          </a:xfrm>
          <a:prstGeom prst="rect">
            <a:avLst/>
          </a:prstGeom>
          <a:noFill/>
          <a:ln>
            <a:noFill/>
          </a:ln>
        </p:spPr>
        <p:txBody>
          <a:bodyPr anchorCtr="0" anchor="t" bIns="45700" lIns="91425" spcFirstLastPara="1" rIns="91425" wrap="square" tIns="45700">
            <a:normAutofit/>
          </a:bodyPr>
          <a:lstStyle>
            <a:lvl1pPr indent="-342900" lvl="0" marL="457200" marR="0" algn="l">
              <a:lnSpc>
                <a:spcPct val="100000"/>
              </a:lnSpc>
              <a:spcBef>
                <a:spcPts val="1000"/>
              </a:spcBef>
              <a:spcAft>
                <a:spcPts val="0"/>
              </a:spcAft>
              <a:buClr>
                <a:srgbClr val="CB2026"/>
              </a:buClr>
              <a:buSzPts val="1800"/>
              <a:buFont typeface="Noto Sans Symbols"/>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2" name="Google Shape;162;p25"/>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5"/>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5"/>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65" name="Google Shape;165;p25"/>
          <p:cNvSpPr txBox="1"/>
          <p:nvPr>
            <p:ph idx="3" type="body"/>
          </p:nvPr>
        </p:nvSpPr>
        <p:spPr>
          <a:xfrm>
            <a:off x="6194427" y="1335314"/>
            <a:ext cx="5557562" cy="70779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1800"/>
              <a:buNone/>
              <a:defRPr b="1" sz="1800"/>
            </a:lvl1pPr>
            <a:lvl2pPr indent="-228600" lvl="1" marL="914400" algn="l">
              <a:lnSpc>
                <a:spcPct val="100000"/>
              </a:lnSpc>
              <a:spcBef>
                <a:spcPts val="500"/>
              </a:spcBef>
              <a:spcAft>
                <a:spcPts val="0"/>
              </a:spcAft>
              <a:buSzPts val="2000"/>
              <a:buNone/>
              <a:defRPr b="1" sz="20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6" name="Google Shape;166;p25"/>
          <p:cNvSpPr txBox="1"/>
          <p:nvPr>
            <p:ph idx="4" type="body"/>
          </p:nvPr>
        </p:nvSpPr>
        <p:spPr>
          <a:xfrm>
            <a:off x="6194427" y="2112021"/>
            <a:ext cx="5557562" cy="4077642"/>
          </a:xfrm>
          <a:prstGeom prst="rect">
            <a:avLst/>
          </a:prstGeom>
          <a:noFill/>
          <a:ln>
            <a:noFill/>
          </a:ln>
        </p:spPr>
        <p:txBody>
          <a:bodyPr anchorCtr="0" anchor="t" bIns="45700" lIns="91425" spcFirstLastPara="1" rIns="91425" wrap="square" tIns="45700">
            <a:normAutofit/>
          </a:bodyPr>
          <a:lstStyle>
            <a:lvl1pPr indent="-342900" lvl="0" marL="457200" marR="0" algn="l">
              <a:lnSpc>
                <a:spcPct val="100000"/>
              </a:lnSpc>
              <a:spcBef>
                <a:spcPts val="1000"/>
              </a:spcBef>
              <a:spcAft>
                <a:spcPts val="0"/>
              </a:spcAft>
              <a:buClr>
                <a:srgbClr val="CB2026"/>
              </a:buClr>
              <a:buSzPts val="1800"/>
              <a:buFont typeface="Noto Sans Symbols"/>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26"/>
          <p:cNvSpPr txBox="1"/>
          <p:nvPr>
            <p:ph type="title"/>
          </p:nvPr>
        </p:nvSpPr>
        <p:spPr>
          <a:xfrm>
            <a:off x="440013" y="247508"/>
            <a:ext cx="11311976" cy="78377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6"/>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6"/>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2" name="Shape 172"/>
        <p:cNvGrpSpPr/>
        <p:nvPr/>
      </p:nvGrpSpPr>
      <p:grpSpPr>
        <a:xfrm>
          <a:off x="0" y="0"/>
          <a:ext cx="0" cy="0"/>
          <a:chOff x="0" y="0"/>
          <a:chExt cx="0" cy="0"/>
        </a:xfrm>
      </p:grpSpPr>
      <p:sp>
        <p:nvSpPr>
          <p:cNvPr id="173" name="Google Shape;173;p27"/>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7"/>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7"/>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76" name="Google Shape;176;p27"/>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7" name="Shape 177"/>
        <p:cNvGrpSpPr/>
        <p:nvPr/>
      </p:nvGrpSpPr>
      <p:grpSpPr>
        <a:xfrm>
          <a:off x="0" y="0"/>
          <a:ext cx="0" cy="0"/>
          <a:chOff x="0" y="0"/>
          <a:chExt cx="0" cy="0"/>
        </a:xfrm>
      </p:grpSpPr>
      <p:sp>
        <p:nvSpPr>
          <p:cNvPr id="178" name="Google Shape;178;p28"/>
          <p:cNvSpPr txBox="1"/>
          <p:nvPr>
            <p:ph type="title"/>
          </p:nvPr>
        </p:nvSpPr>
        <p:spPr>
          <a:xfrm>
            <a:off x="440013" y="247508"/>
            <a:ext cx="11311976" cy="78864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28"/>
          <p:cNvSpPr txBox="1"/>
          <p:nvPr>
            <p:ph idx="1" type="body"/>
          </p:nvPr>
        </p:nvSpPr>
        <p:spPr>
          <a:xfrm>
            <a:off x="4952999" y="1335092"/>
            <a:ext cx="6798989" cy="452595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80" name="Google Shape;180;p28"/>
          <p:cNvSpPr txBox="1"/>
          <p:nvPr>
            <p:ph idx="2" type="body"/>
          </p:nvPr>
        </p:nvSpPr>
        <p:spPr>
          <a:xfrm>
            <a:off x="440013" y="1335314"/>
            <a:ext cx="4277644" cy="45336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SzPts val="1400"/>
              <a:buNone/>
              <a:defRPr sz="1400"/>
            </a:lvl2pPr>
            <a:lvl3pPr indent="-228600" lvl="2" marL="1371600" algn="l">
              <a:lnSpc>
                <a:spcPct val="100000"/>
              </a:lnSpc>
              <a:spcBef>
                <a:spcPts val="500"/>
              </a:spcBef>
              <a:spcAft>
                <a:spcPts val="0"/>
              </a:spcAft>
              <a:buSzPts val="1200"/>
              <a:buNone/>
              <a:defRPr sz="1200"/>
            </a:lvl3pPr>
            <a:lvl4pPr indent="-228600" lvl="3" marL="1828800" algn="l">
              <a:lnSpc>
                <a:spcPct val="100000"/>
              </a:lnSpc>
              <a:spcBef>
                <a:spcPts val="500"/>
              </a:spcBef>
              <a:spcAft>
                <a:spcPts val="0"/>
              </a:spcAft>
              <a:buSzPts val="1000"/>
              <a:buNone/>
              <a:defRPr sz="1000"/>
            </a:lvl4pPr>
            <a:lvl5pPr indent="-228600" lvl="4" marL="2286000" algn="l">
              <a:lnSpc>
                <a:spcPct val="100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81" name="Google Shape;181;p28"/>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8"/>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8"/>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4" name="Shape 184"/>
        <p:cNvGrpSpPr/>
        <p:nvPr/>
      </p:nvGrpSpPr>
      <p:grpSpPr>
        <a:xfrm>
          <a:off x="0" y="0"/>
          <a:ext cx="0" cy="0"/>
          <a:chOff x="0" y="0"/>
          <a:chExt cx="0" cy="0"/>
        </a:xfrm>
      </p:grpSpPr>
      <p:sp>
        <p:nvSpPr>
          <p:cNvPr id="185" name="Google Shape;185;p29"/>
          <p:cNvSpPr txBox="1"/>
          <p:nvPr>
            <p:ph type="title"/>
          </p:nvPr>
        </p:nvSpPr>
        <p:spPr>
          <a:xfrm>
            <a:off x="440013" y="260830"/>
            <a:ext cx="11196333" cy="77532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9"/>
          <p:cNvSpPr/>
          <p:nvPr>
            <p:ph idx="2" type="pic"/>
          </p:nvPr>
        </p:nvSpPr>
        <p:spPr>
          <a:xfrm>
            <a:off x="5022891" y="1335314"/>
            <a:ext cx="6613455" cy="452573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CC0000"/>
              </a:buClr>
              <a:buSzPts val="1600"/>
              <a:buFont typeface="Noto Sans Symbols"/>
              <a:buNone/>
              <a:defRPr b="0" i="0" sz="1600" u="none" cap="none" strike="noStrike">
                <a:solidFill>
                  <a:schemeClr val="accent2"/>
                </a:solidFill>
                <a:latin typeface="Verdana"/>
                <a:ea typeface="Verdana"/>
                <a:cs typeface="Verdana"/>
                <a:sym typeface="Verdana"/>
              </a:defRPr>
            </a:lvl1pPr>
            <a:lvl2pPr lvl="1" marR="0" rtl="0" algn="l">
              <a:lnSpc>
                <a:spcPct val="100000"/>
              </a:lnSpc>
              <a:spcBef>
                <a:spcPts val="500"/>
              </a:spcBef>
              <a:spcAft>
                <a:spcPts val="0"/>
              </a:spcAft>
              <a:buClr>
                <a:srgbClr val="CC0000"/>
              </a:buClr>
              <a:buSzPts val="2800"/>
              <a:buFont typeface="Merriweather Sans"/>
              <a:buNone/>
              <a:defRPr b="0" i="0" sz="2800" u="none" cap="none" strike="noStrike">
                <a:solidFill>
                  <a:schemeClr val="accent2"/>
                </a:solidFill>
                <a:latin typeface="Verdana"/>
                <a:ea typeface="Verdana"/>
                <a:cs typeface="Verdana"/>
                <a:sym typeface="Verdana"/>
              </a:defRPr>
            </a:lvl2pPr>
            <a:lvl3pPr lvl="2" marR="0" rtl="0" algn="l">
              <a:lnSpc>
                <a:spcPct val="100000"/>
              </a:lnSpc>
              <a:spcBef>
                <a:spcPts val="500"/>
              </a:spcBef>
              <a:spcAft>
                <a:spcPts val="0"/>
              </a:spcAft>
              <a:buClr>
                <a:srgbClr val="CC0000"/>
              </a:buClr>
              <a:buSzPts val="2400"/>
              <a:buFont typeface="Noto Sans Symbols"/>
              <a:buNone/>
              <a:defRPr b="0" i="0" sz="2400" u="none" cap="none" strike="noStrike">
                <a:solidFill>
                  <a:schemeClr val="accent2"/>
                </a:solidFill>
                <a:latin typeface="Verdana"/>
                <a:ea typeface="Verdana"/>
                <a:cs typeface="Verdana"/>
                <a:sym typeface="Verdana"/>
              </a:defRPr>
            </a:lvl3pPr>
            <a:lvl4pPr lvl="3" marR="0" rtl="0" algn="l">
              <a:lnSpc>
                <a:spcPct val="100000"/>
              </a:lnSpc>
              <a:spcBef>
                <a:spcPts val="500"/>
              </a:spcBef>
              <a:spcAft>
                <a:spcPts val="0"/>
              </a:spcAft>
              <a:buClr>
                <a:srgbClr val="CC0000"/>
              </a:buClr>
              <a:buSzPts val="2000"/>
              <a:buFont typeface="Merriweather Sans"/>
              <a:buNone/>
              <a:defRPr b="0" i="0" sz="2000" u="none" cap="none" strike="noStrike">
                <a:solidFill>
                  <a:schemeClr val="accent2"/>
                </a:solidFill>
                <a:latin typeface="Verdana"/>
                <a:ea typeface="Verdana"/>
                <a:cs typeface="Verdana"/>
                <a:sym typeface="Verdana"/>
              </a:defRPr>
            </a:lvl4pPr>
            <a:lvl5pPr lvl="4" marR="0" rtl="0" algn="l">
              <a:lnSpc>
                <a:spcPct val="100000"/>
              </a:lnSpc>
              <a:spcBef>
                <a:spcPts val="500"/>
              </a:spcBef>
              <a:spcAft>
                <a:spcPts val="0"/>
              </a:spcAft>
              <a:buClr>
                <a:srgbClr val="CC0000"/>
              </a:buClr>
              <a:buSzPts val="2000"/>
              <a:buFont typeface="Noto Sans Symbols"/>
              <a:buNone/>
              <a:defRPr b="0" i="0" sz="2000" u="none" cap="none" strike="noStrike">
                <a:solidFill>
                  <a:schemeClr val="accent2"/>
                </a:solidFill>
                <a:latin typeface="Verdana"/>
                <a:ea typeface="Verdana"/>
                <a:cs typeface="Verdana"/>
                <a:sym typeface="Verdana"/>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9pPr>
          </a:lstStyle>
          <a:p/>
        </p:txBody>
      </p:sp>
      <p:sp>
        <p:nvSpPr>
          <p:cNvPr id="187" name="Google Shape;187;p29"/>
          <p:cNvSpPr txBox="1"/>
          <p:nvPr>
            <p:ph idx="1" type="body"/>
          </p:nvPr>
        </p:nvSpPr>
        <p:spPr>
          <a:xfrm>
            <a:off x="440014" y="1335512"/>
            <a:ext cx="4407115" cy="453347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SzPts val="1400"/>
              <a:buNone/>
              <a:defRPr sz="1400"/>
            </a:lvl2pPr>
            <a:lvl3pPr indent="-228600" lvl="2" marL="1371600" algn="l">
              <a:lnSpc>
                <a:spcPct val="100000"/>
              </a:lnSpc>
              <a:spcBef>
                <a:spcPts val="500"/>
              </a:spcBef>
              <a:spcAft>
                <a:spcPts val="0"/>
              </a:spcAft>
              <a:buSzPts val="1200"/>
              <a:buNone/>
              <a:defRPr sz="1200"/>
            </a:lvl3pPr>
            <a:lvl4pPr indent="-228600" lvl="3" marL="1828800" algn="l">
              <a:lnSpc>
                <a:spcPct val="100000"/>
              </a:lnSpc>
              <a:spcBef>
                <a:spcPts val="500"/>
              </a:spcBef>
              <a:spcAft>
                <a:spcPts val="0"/>
              </a:spcAft>
              <a:buSzPts val="1000"/>
              <a:buNone/>
              <a:defRPr sz="1000"/>
            </a:lvl4pPr>
            <a:lvl5pPr indent="-228600" lvl="4" marL="2286000" algn="l">
              <a:lnSpc>
                <a:spcPct val="100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88" name="Google Shape;188;p29"/>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9"/>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9"/>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1" name="Shape 19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1" showMasterSp="0">
  <p:cSld name="Business-1">
    <p:spTree>
      <p:nvGrpSpPr>
        <p:cNvPr id="200" name="Shape 200"/>
        <p:cNvGrpSpPr/>
        <p:nvPr/>
      </p:nvGrpSpPr>
      <p:grpSpPr>
        <a:xfrm>
          <a:off x="0" y="0"/>
          <a:ext cx="0" cy="0"/>
          <a:chOff x="0" y="0"/>
          <a:chExt cx="0" cy="0"/>
        </a:xfrm>
      </p:grpSpPr>
      <p:pic>
        <p:nvPicPr>
          <p:cNvPr id="201" name="Google Shape;201;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2" name="Google Shape;202;p32"/>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03" name="Google Shape;203;p32"/>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04" name="Google Shape;204;p32"/>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05" name="Google Shape;205;p32"/>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3" showMasterSp="0">
  <p:cSld name="Business-3">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 name="Google Shape;31;p4"/>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2" name="Google Shape;32;p4"/>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 name="Google Shape;33;p4"/>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34" name="Google Shape;34;p4"/>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2" showMasterSp="0">
  <p:cSld name="Business-2">
    <p:spTree>
      <p:nvGrpSpPr>
        <p:cNvPr id="206" name="Shape 206"/>
        <p:cNvGrpSpPr/>
        <p:nvPr/>
      </p:nvGrpSpPr>
      <p:grpSpPr>
        <a:xfrm>
          <a:off x="0" y="0"/>
          <a:ext cx="0" cy="0"/>
          <a:chOff x="0" y="0"/>
          <a:chExt cx="0" cy="0"/>
        </a:xfrm>
      </p:grpSpPr>
      <p:pic>
        <p:nvPicPr>
          <p:cNvPr id="207" name="Google Shape;207;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8" name="Google Shape;208;p33"/>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09" name="Google Shape;209;p33"/>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10" name="Google Shape;210;p33"/>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11" name="Google Shape;211;p33"/>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3" showMasterSp="0">
  <p:cSld name="Business-3">
    <p:spTree>
      <p:nvGrpSpPr>
        <p:cNvPr id="212" name="Shape 212"/>
        <p:cNvGrpSpPr/>
        <p:nvPr/>
      </p:nvGrpSpPr>
      <p:grpSpPr>
        <a:xfrm>
          <a:off x="0" y="0"/>
          <a:ext cx="0" cy="0"/>
          <a:chOff x="0" y="0"/>
          <a:chExt cx="0" cy="0"/>
        </a:xfrm>
      </p:grpSpPr>
      <p:pic>
        <p:nvPicPr>
          <p:cNvPr id="213" name="Google Shape;213;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4" name="Google Shape;214;p34"/>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15" name="Google Shape;215;p34"/>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16" name="Google Shape;216;p34"/>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17" name="Google Shape;217;p34"/>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1" showMasterSp="0">
  <p:cSld name="Small Business-1">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0" name="Google Shape;220;p35"/>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21" name="Google Shape;221;p35"/>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22" name="Google Shape;222;p35"/>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23" name="Google Shape;223;p35"/>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2" showMasterSp="0">
  <p:cSld name="Small Business-2">
    <p:spTree>
      <p:nvGrpSpPr>
        <p:cNvPr id="224" name="Shape 224"/>
        <p:cNvGrpSpPr/>
        <p:nvPr/>
      </p:nvGrpSpPr>
      <p:grpSpPr>
        <a:xfrm>
          <a:off x="0" y="0"/>
          <a:ext cx="0" cy="0"/>
          <a:chOff x="0" y="0"/>
          <a:chExt cx="0" cy="0"/>
        </a:xfrm>
      </p:grpSpPr>
      <p:pic>
        <p:nvPicPr>
          <p:cNvPr id="225" name="Google Shape;225;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6" name="Google Shape;226;p36"/>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27" name="Google Shape;227;p36"/>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28" name="Google Shape;228;p36"/>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29" name="Google Shape;229;p36"/>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3" showMasterSp="0">
  <p:cSld name="Small Business-3">
    <p:spTree>
      <p:nvGrpSpPr>
        <p:cNvPr id="230" name="Shape 230"/>
        <p:cNvGrpSpPr/>
        <p:nvPr/>
      </p:nvGrpSpPr>
      <p:grpSpPr>
        <a:xfrm>
          <a:off x="0" y="0"/>
          <a:ext cx="0" cy="0"/>
          <a:chOff x="0" y="0"/>
          <a:chExt cx="0" cy="0"/>
        </a:xfrm>
      </p:grpSpPr>
      <p:pic>
        <p:nvPicPr>
          <p:cNvPr id="231" name="Google Shape;231;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2" name="Google Shape;232;p37"/>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33" name="Google Shape;233;p37"/>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4" name="Google Shape;234;p37"/>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35" name="Google Shape;235;p37"/>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1" showMasterSp="0">
  <p:cSld name="Government-1">
    <p:spTree>
      <p:nvGrpSpPr>
        <p:cNvPr id="236" name="Shape 236"/>
        <p:cNvGrpSpPr/>
        <p:nvPr/>
      </p:nvGrpSpPr>
      <p:grpSpPr>
        <a:xfrm>
          <a:off x="0" y="0"/>
          <a:ext cx="0" cy="0"/>
          <a:chOff x="0" y="0"/>
          <a:chExt cx="0" cy="0"/>
        </a:xfrm>
      </p:grpSpPr>
      <p:pic>
        <p:nvPicPr>
          <p:cNvPr id="237" name="Google Shape;237;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8" name="Google Shape;238;p38"/>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39" name="Google Shape;239;p38"/>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40" name="Google Shape;240;p38"/>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41" name="Google Shape;241;p38"/>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2" showMasterSp="0">
  <p:cSld name="Government-2">
    <p:spTree>
      <p:nvGrpSpPr>
        <p:cNvPr id="242" name="Shape 242"/>
        <p:cNvGrpSpPr/>
        <p:nvPr/>
      </p:nvGrpSpPr>
      <p:grpSpPr>
        <a:xfrm>
          <a:off x="0" y="0"/>
          <a:ext cx="0" cy="0"/>
          <a:chOff x="0" y="0"/>
          <a:chExt cx="0" cy="0"/>
        </a:xfrm>
      </p:grpSpPr>
      <p:pic>
        <p:nvPicPr>
          <p:cNvPr id="243" name="Google Shape;243;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44" name="Google Shape;244;p39"/>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45" name="Google Shape;245;p39"/>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46" name="Google Shape;246;p39"/>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47" name="Google Shape;247;p39"/>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3" showMasterSp="0">
  <p:cSld name="Government-3">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0" name="Google Shape;250;p40"/>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51" name="Google Shape;251;p40"/>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52" name="Google Shape;252;p40"/>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53" name="Google Shape;253;p40"/>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1" showMasterSp="0">
  <p:cSld name="Healthcare-1">
    <p:spTree>
      <p:nvGrpSpPr>
        <p:cNvPr id="254" name="Shape 254"/>
        <p:cNvGrpSpPr/>
        <p:nvPr/>
      </p:nvGrpSpPr>
      <p:grpSpPr>
        <a:xfrm>
          <a:off x="0" y="0"/>
          <a:ext cx="0" cy="0"/>
          <a:chOff x="0" y="0"/>
          <a:chExt cx="0" cy="0"/>
        </a:xfrm>
      </p:grpSpPr>
      <p:pic>
        <p:nvPicPr>
          <p:cNvPr id="255" name="Google Shape;255;p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6" name="Google Shape;256;p41"/>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57" name="Google Shape;257;p41"/>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58" name="Google Shape;258;p41"/>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59" name="Google Shape;259;p41"/>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2" showMasterSp="0">
  <p:cSld name="Healthcare-2">
    <p:spTree>
      <p:nvGrpSpPr>
        <p:cNvPr id="260" name="Shape 260"/>
        <p:cNvGrpSpPr/>
        <p:nvPr/>
      </p:nvGrpSpPr>
      <p:grpSpPr>
        <a:xfrm>
          <a:off x="0" y="0"/>
          <a:ext cx="0" cy="0"/>
          <a:chOff x="0" y="0"/>
          <a:chExt cx="0" cy="0"/>
        </a:xfrm>
      </p:grpSpPr>
      <p:pic>
        <p:nvPicPr>
          <p:cNvPr id="261" name="Google Shape;261;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2" name="Google Shape;262;p42"/>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63" name="Google Shape;263;p42"/>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64" name="Google Shape;264;p42"/>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65" name="Google Shape;265;p42"/>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1" showMasterSp="0">
  <p:cSld name="Small Business-1">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7" name="Google Shape;37;p5"/>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8" name="Google Shape;38;p5"/>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9" name="Google Shape;39;p5"/>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40" name="Google Shape;40;p5"/>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3" showMasterSp="0">
  <p:cSld name="Healthcare-3">
    <p:spTree>
      <p:nvGrpSpPr>
        <p:cNvPr id="266" name="Shape 266"/>
        <p:cNvGrpSpPr/>
        <p:nvPr/>
      </p:nvGrpSpPr>
      <p:grpSpPr>
        <a:xfrm>
          <a:off x="0" y="0"/>
          <a:ext cx="0" cy="0"/>
          <a:chOff x="0" y="0"/>
          <a:chExt cx="0" cy="0"/>
        </a:xfrm>
      </p:grpSpPr>
      <p:pic>
        <p:nvPicPr>
          <p:cNvPr id="267" name="Google Shape;267;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8" name="Google Shape;268;p43"/>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69" name="Google Shape;269;p43"/>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70" name="Google Shape;270;p43"/>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71" name="Google Shape;271;p43"/>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1" showMasterSp="0">
  <p:cSld name="Education-K12-1">
    <p:spTree>
      <p:nvGrpSpPr>
        <p:cNvPr id="272" name="Shape 272"/>
        <p:cNvGrpSpPr/>
        <p:nvPr/>
      </p:nvGrpSpPr>
      <p:grpSpPr>
        <a:xfrm>
          <a:off x="0" y="0"/>
          <a:ext cx="0" cy="0"/>
          <a:chOff x="0" y="0"/>
          <a:chExt cx="0" cy="0"/>
        </a:xfrm>
      </p:grpSpPr>
      <p:pic>
        <p:nvPicPr>
          <p:cNvPr id="273" name="Google Shape;273;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4" name="Google Shape;274;p44"/>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75" name="Google Shape;275;p44"/>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76" name="Google Shape;276;p44"/>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77" name="Google Shape;277;p44"/>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2" showMasterSp="0">
  <p:cSld name="Education-K12-2">
    <p:spTree>
      <p:nvGrpSpPr>
        <p:cNvPr id="278" name="Shape 278"/>
        <p:cNvGrpSpPr/>
        <p:nvPr/>
      </p:nvGrpSpPr>
      <p:grpSpPr>
        <a:xfrm>
          <a:off x="0" y="0"/>
          <a:ext cx="0" cy="0"/>
          <a:chOff x="0" y="0"/>
          <a:chExt cx="0" cy="0"/>
        </a:xfrm>
      </p:grpSpPr>
      <p:pic>
        <p:nvPicPr>
          <p:cNvPr id="279" name="Google Shape;279;p4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0" name="Google Shape;280;p45"/>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81" name="Google Shape;281;p45"/>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2" name="Google Shape;282;p45"/>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83" name="Google Shape;283;p45"/>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K12-3" showMasterSp="0">
  <p:cSld name="Education-K12-3">
    <p:spTree>
      <p:nvGrpSpPr>
        <p:cNvPr id="284" name="Shape 284"/>
        <p:cNvGrpSpPr/>
        <p:nvPr/>
      </p:nvGrpSpPr>
      <p:grpSpPr>
        <a:xfrm>
          <a:off x="0" y="0"/>
          <a:ext cx="0" cy="0"/>
          <a:chOff x="0" y="0"/>
          <a:chExt cx="0" cy="0"/>
        </a:xfrm>
      </p:grpSpPr>
      <p:pic>
        <p:nvPicPr>
          <p:cNvPr id="285" name="Google Shape;285;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6" name="Google Shape;286;p46"/>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87" name="Google Shape;287;p46"/>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8" name="Google Shape;288;p46"/>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89" name="Google Shape;289;p46"/>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1" showMasterSp="0">
  <p:cSld name="Education-HE-1">
    <p:spTree>
      <p:nvGrpSpPr>
        <p:cNvPr id="290" name="Shape 290"/>
        <p:cNvGrpSpPr/>
        <p:nvPr/>
      </p:nvGrpSpPr>
      <p:grpSpPr>
        <a:xfrm>
          <a:off x="0" y="0"/>
          <a:ext cx="0" cy="0"/>
          <a:chOff x="0" y="0"/>
          <a:chExt cx="0" cy="0"/>
        </a:xfrm>
      </p:grpSpPr>
      <p:pic>
        <p:nvPicPr>
          <p:cNvPr id="291" name="Google Shape;291;p47"/>
          <p:cNvPicPr preferRelativeResize="0"/>
          <p:nvPr/>
        </p:nvPicPr>
        <p:blipFill rotWithShape="1">
          <a:blip r:embed="rId2">
            <a:alphaModFix/>
          </a:blip>
          <a:srcRect b="0" l="0" r="0" t="0"/>
          <a:stretch/>
        </p:blipFill>
        <p:spPr>
          <a:xfrm>
            <a:off x="1261" y="0"/>
            <a:ext cx="12192000" cy="6858000"/>
          </a:xfrm>
          <a:prstGeom prst="rect">
            <a:avLst/>
          </a:prstGeom>
          <a:noFill/>
          <a:ln>
            <a:noFill/>
          </a:ln>
        </p:spPr>
      </p:pic>
      <p:sp>
        <p:nvSpPr>
          <p:cNvPr id="292" name="Google Shape;292;p47"/>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93" name="Google Shape;293;p47"/>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4" name="Google Shape;294;p47"/>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295" name="Google Shape;295;p47"/>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2" showMasterSp="0">
  <p:cSld name="Education-HE-2">
    <p:spTree>
      <p:nvGrpSpPr>
        <p:cNvPr id="296" name="Shape 296"/>
        <p:cNvGrpSpPr/>
        <p:nvPr/>
      </p:nvGrpSpPr>
      <p:grpSpPr>
        <a:xfrm>
          <a:off x="0" y="0"/>
          <a:ext cx="0" cy="0"/>
          <a:chOff x="0" y="0"/>
          <a:chExt cx="0" cy="0"/>
        </a:xfrm>
      </p:grpSpPr>
      <p:pic>
        <p:nvPicPr>
          <p:cNvPr id="297" name="Google Shape;297;p4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8" name="Google Shape;298;p48"/>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299" name="Google Shape;299;p48"/>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00" name="Google Shape;300;p48"/>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301" name="Google Shape;301;p48"/>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HE-3" showMasterSp="0">
  <p:cSld name="Education-HE-3">
    <p:spTree>
      <p:nvGrpSpPr>
        <p:cNvPr id="302" name="Shape 302"/>
        <p:cNvGrpSpPr/>
        <p:nvPr/>
      </p:nvGrpSpPr>
      <p:grpSpPr>
        <a:xfrm>
          <a:off x="0" y="0"/>
          <a:ext cx="0" cy="0"/>
          <a:chOff x="0" y="0"/>
          <a:chExt cx="0" cy="0"/>
        </a:xfrm>
      </p:grpSpPr>
      <p:pic>
        <p:nvPicPr>
          <p:cNvPr id="303" name="Google Shape;303;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4" name="Google Shape;304;p49"/>
          <p:cNvSpPr txBox="1"/>
          <p:nvPr>
            <p:ph idx="1" type="subTitle"/>
          </p:nvPr>
        </p:nvSpPr>
        <p:spPr>
          <a:xfrm>
            <a:off x="2387274" y="1410543"/>
            <a:ext cx="83547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305" name="Google Shape;305;p49"/>
          <p:cNvSpPr txBox="1"/>
          <p:nvPr>
            <p:ph type="title"/>
          </p:nvPr>
        </p:nvSpPr>
        <p:spPr>
          <a:xfrm>
            <a:off x="2387274" y="276014"/>
            <a:ext cx="8354700" cy="1076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Clr>
                <a:schemeClr val="dk1"/>
              </a:buClr>
              <a:buSzPts val="2800"/>
              <a:buFont typeface="Verdana"/>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06" name="Google Shape;306;p49"/>
          <p:cNvPicPr preferRelativeResize="0"/>
          <p:nvPr/>
        </p:nvPicPr>
        <p:blipFill rotWithShape="1">
          <a:blip r:embed="rId3">
            <a:alphaModFix/>
          </a:blip>
          <a:srcRect b="0" l="0" r="0" t="0"/>
          <a:stretch/>
        </p:blipFill>
        <p:spPr>
          <a:xfrm>
            <a:off x="828231" y="851978"/>
            <a:ext cx="974652" cy="888654"/>
          </a:xfrm>
          <a:prstGeom prst="rect">
            <a:avLst/>
          </a:prstGeom>
          <a:noFill/>
          <a:ln>
            <a:noFill/>
          </a:ln>
        </p:spPr>
      </p:pic>
      <p:cxnSp>
        <p:nvCxnSpPr>
          <p:cNvPr id="307" name="Google Shape;307;p49"/>
          <p:cNvCxnSpPr/>
          <p:nvPr/>
        </p:nvCxnSpPr>
        <p:spPr>
          <a:xfrm>
            <a:off x="2132894" y="851978"/>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08" name="Shape 308"/>
        <p:cNvGrpSpPr/>
        <p:nvPr/>
      </p:nvGrpSpPr>
      <p:grpSpPr>
        <a:xfrm>
          <a:off x="0" y="0"/>
          <a:ext cx="0" cy="0"/>
          <a:chOff x="0" y="0"/>
          <a:chExt cx="0" cy="0"/>
        </a:xfrm>
      </p:grpSpPr>
      <p:sp>
        <p:nvSpPr>
          <p:cNvPr id="309" name="Google Shape;309;p50"/>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 name="Google Shape;310;p50"/>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1" name="Google Shape;311;p50"/>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12" name="Google Shape;312;p50"/>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3" name="Shape 313"/>
        <p:cNvGrpSpPr/>
        <p:nvPr/>
      </p:nvGrpSpPr>
      <p:grpSpPr>
        <a:xfrm>
          <a:off x="0" y="0"/>
          <a:ext cx="0" cy="0"/>
          <a:chOff x="0" y="0"/>
          <a:chExt cx="0" cy="0"/>
        </a:xfrm>
      </p:grpSpPr>
      <p:sp>
        <p:nvSpPr>
          <p:cNvPr id="314" name="Google Shape;314;p51"/>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5" name="Google Shape;315;p51"/>
          <p:cNvSpPr txBox="1"/>
          <p:nvPr>
            <p:ph idx="1" type="body"/>
          </p:nvPr>
        </p:nvSpPr>
        <p:spPr>
          <a:xfrm>
            <a:off x="440013" y="1340662"/>
            <a:ext cx="11312100" cy="48363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1000"/>
              </a:spcBef>
              <a:spcAft>
                <a:spcPts val="0"/>
              </a:spcAft>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16" name="Google Shape;316;p51"/>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sz="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7" name="Google Shape;317;p51"/>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8" name="Google Shape;318;p51"/>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b="0" i="0" sz="800" u="none" cap="none" strike="noStrike">
                <a:solidFill>
                  <a:schemeClr val="accent2"/>
                </a:solidFill>
                <a:latin typeface="Verdana"/>
                <a:ea typeface="Verdana"/>
                <a:cs typeface="Verdana"/>
                <a:sym typeface="Verdana"/>
              </a:defRPr>
            </a:lvl1pPr>
            <a:lvl2pPr indent="0" lvl="1" marL="0" rtl="0" algn="l">
              <a:spcBef>
                <a:spcPts val="0"/>
              </a:spcBef>
              <a:buNone/>
              <a:defRPr b="0" i="0" sz="800" u="none" cap="none" strike="noStrike">
                <a:solidFill>
                  <a:schemeClr val="accent2"/>
                </a:solidFill>
                <a:latin typeface="Verdana"/>
                <a:ea typeface="Verdana"/>
                <a:cs typeface="Verdana"/>
                <a:sym typeface="Verdana"/>
              </a:defRPr>
            </a:lvl2pPr>
            <a:lvl3pPr indent="0" lvl="2" marL="0" rtl="0" algn="l">
              <a:spcBef>
                <a:spcPts val="0"/>
              </a:spcBef>
              <a:buNone/>
              <a:defRPr b="0" i="0" sz="800" u="none" cap="none" strike="noStrike">
                <a:solidFill>
                  <a:schemeClr val="accent2"/>
                </a:solidFill>
                <a:latin typeface="Verdana"/>
                <a:ea typeface="Verdana"/>
                <a:cs typeface="Verdana"/>
                <a:sym typeface="Verdana"/>
              </a:defRPr>
            </a:lvl3pPr>
            <a:lvl4pPr indent="0" lvl="3" marL="0" rtl="0" algn="l">
              <a:spcBef>
                <a:spcPts val="0"/>
              </a:spcBef>
              <a:buNone/>
              <a:defRPr b="0" i="0" sz="800" u="none" cap="none" strike="noStrike">
                <a:solidFill>
                  <a:schemeClr val="accent2"/>
                </a:solidFill>
                <a:latin typeface="Verdana"/>
                <a:ea typeface="Verdana"/>
                <a:cs typeface="Verdana"/>
                <a:sym typeface="Verdana"/>
              </a:defRPr>
            </a:lvl4pPr>
            <a:lvl5pPr indent="0" lvl="4" marL="0" rtl="0" algn="l">
              <a:spcBef>
                <a:spcPts val="0"/>
              </a:spcBef>
              <a:buNone/>
              <a:defRPr b="0" i="0" sz="800" u="none" cap="none" strike="noStrike">
                <a:solidFill>
                  <a:schemeClr val="accent2"/>
                </a:solidFill>
                <a:latin typeface="Verdana"/>
                <a:ea typeface="Verdana"/>
                <a:cs typeface="Verdana"/>
                <a:sym typeface="Verdana"/>
              </a:defRPr>
            </a:lvl5pPr>
            <a:lvl6pPr indent="0" lvl="5" marL="0" rtl="0" algn="l">
              <a:spcBef>
                <a:spcPts val="0"/>
              </a:spcBef>
              <a:buNone/>
              <a:defRPr b="0" i="0" sz="800" u="none" cap="none" strike="noStrike">
                <a:solidFill>
                  <a:schemeClr val="accent2"/>
                </a:solidFill>
                <a:latin typeface="Verdana"/>
                <a:ea typeface="Verdana"/>
                <a:cs typeface="Verdana"/>
                <a:sym typeface="Verdana"/>
              </a:defRPr>
            </a:lvl6pPr>
            <a:lvl7pPr indent="0" lvl="6" marL="0" rtl="0" algn="l">
              <a:spcBef>
                <a:spcPts val="0"/>
              </a:spcBef>
              <a:buNone/>
              <a:defRPr b="0" i="0" sz="800" u="none" cap="none" strike="noStrike">
                <a:solidFill>
                  <a:schemeClr val="accent2"/>
                </a:solidFill>
                <a:latin typeface="Verdana"/>
                <a:ea typeface="Verdana"/>
                <a:cs typeface="Verdana"/>
                <a:sym typeface="Verdana"/>
              </a:defRPr>
            </a:lvl7pPr>
            <a:lvl8pPr indent="0" lvl="7" marL="0" rtl="0" algn="l">
              <a:spcBef>
                <a:spcPts val="0"/>
              </a:spcBef>
              <a:buNone/>
              <a:defRPr b="0" i="0" sz="800" u="none" cap="none" strike="noStrike">
                <a:solidFill>
                  <a:schemeClr val="accent2"/>
                </a:solidFill>
                <a:latin typeface="Verdana"/>
                <a:ea typeface="Verdana"/>
                <a:cs typeface="Verdana"/>
                <a:sym typeface="Verdana"/>
              </a:defRPr>
            </a:lvl8pPr>
            <a:lvl9pPr indent="0" lvl="8" marL="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19" name="Shape 319"/>
        <p:cNvGrpSpPr/>
        <p:nvPr/>
      </p:nvGrpSpPr>
      <p:grpSpPr>
        <a:xfrm>
          <a:off x="0" y="0"/>
          <a:ext cx="0" cy="0"/>
          <a:chOff x="0" y="0"/>
          <a:chExt cx="0" cy="0"/>
        </a:xfrm>
      </p:grpSpPr>
      <p:sp>
        <p:nvSpPr>
          <p:cNvPr id="320" name="Google Shape;320;p52"/>
          <p:cNvSpPr/>
          <p:nvPr/>
        </p:nvSpPr>
        <p:spPr>
          <a:xfrm>
            <a:off x="0" y="0"/>
            <a:ext cx="12192000" cy="68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21" name="Google Shape;321;p52"/>
          <p:cNvSpPr txBox="1"/>
          <p:nvPr>
            <p:ph type="ctrTitle"/>
          </p:nvPr>
        </p:nvSpPr>
        <p:spPr>
          <a:xfrm>
            <a:off x="1524000" y="1150938"/>
            <a:ext cx="9144000" cy="23589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4400"/>
              <a:buNone/>
              <a:defRPr sz="4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2" name="Google Shape;322;p5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pic>
        <p:nvPicPr>
          <p:cNvPr id="323" name="Google Shape;323;p52"/>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2" showMasterSp="0">
  <p:cSld name="Small Business-2">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3" name="Google Shape;43;p6"/>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4" name="Google Shape;44;p6"/>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 name="Google Shape;45;p6"/>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46" name="Google Shape;46;p6"/>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tyle">
  <p:cSld name="Main Style">
    <p:spTree>
      <p:nvGrpSpPr>
        <p:cNvPr id="324" name="Shape 324"/>
        <p:cNvGrpSpPr/>
        <p:nvPr/>
      </p:nvGrpSpPr>
      <p:grpSpPr>
        <a:xfrm>
          <a:off x="0" y="0"/>
          <a:ext cx="0" cy="0"/>
          <a:chOff x="0" y="0"/>
          <a:chExt cx="0" cy="0"/>
        </a:xfrm>
      </p:grpSpPr>
      <p:sp>
        <p:nvSpPr>
          <p:cNvPr id="325" name="Google Shape;325;p53"/>
          <p:cNvSpPr txBox="1"/>
          <p:nvPr>
            <p:ph type="title"/>
          </p:nvPr>
        </p:nvSpPr>
        <p:spPr>
          <a:xfrm>
            <a:off x="537370" y="348429"/>
            <a:ext cx="10515600" cy="610800"/>
          </a:xfrm>
          <a:prstGeom prst="rect">
            <a:avLst/>
          </a:prstGeom>
          <a:noFill/>
          <a:ln>
            <a:noFill/>
          </a:ln>
        </p:spPr>
        <p:txBody>
          <a:bodyPr anchorCtr="0" anchor="t" bIns="121850" lIns="243725" spcFirstLastPara="1" rIns="243725" wrap="square" tIns="121850">
            <a:noAutofit/>
          </a:bodyPr>
          <a:lstStyle>
            <a:lvl1pPr lvl="0" rtl="0" algn="l">
              <a:lnSpc>
                <a:spcPct val="100000"/>
              </a:lnSpc>
              <a:spcBef>
                <a:spcPts val="0"/>
              </a:spcBef>
              <a:spcAft>
                <a:spcPts val="0"/>
              </a:spcAft>
              <a:buClr>
                <a:schemeClr val="lt1"/>
              </a:buClr>
              <a:buSzPts val="2150"/>
              <a:buFont typeface="Verdana"/>
              <a:buNone/>
              <a:defRPr b="1" sz="2150">
                <a:solidFill>
                  <a:schemeClr val="lt1"/>
                </a:solidFill>
                <a:latin typeface="Verdana"/>
                <a:ea typeface="Verdana"/>
                <a:cs typeface="Verdana"/>
                <a:sym typeface="Verdan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6" name="Google Shape;326;p53"/>
          <p:cNvSpPr txBox="1"/>
          <p:nvPr>
            <p:ph idx="11" type="ftr"/>
          </p:nvPr>
        </p:nvSpPr>
        <p:spPr>
          <a:xfrm>
            <a:off x="812801" y="6348380"/>
            <a:ext cx="3428400" cy="25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sz="95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7" name="Google Shape;327;p53"/>
          <p:cNvSpPr txBox="1"/>
          <p:nvPr>
            <p:ph idx="12" type="sldNum"/>
          </p:nvPr>
        </p:nvSpPr>
        <p:spPr>
          <a:xfrm>
            <a:off x="406400" y="6348380"/>
            <a:ext cx="304800" cy="252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950"/>
              <a:buFont typeface="Arial"/>
              <a:buNone/>
              <a:defRPr b="0" i="0" sz="950" u="none" cap="none" strike="noStrike">
                <a:solidFill>
                  <a:srgbClr val="7F7F7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336" name="Shape 336"/>
        <p:cNvGrpSpPr/>
        <p:nvPr/>
      </p:nvGrpSpPr>
      <p:grpSpPr>
        <a:xfrm>
          <a:off x="0" y="0"/>
          <a:ext cx="0" cy="0"/>
          <a:chOff x="0" y="0"/>
          <a:chExt cx="0" cy="0"/>
        </a:xfrm>
      </p:grpSpPr>
      <p:sp>
        <p:nvSpPr>
          <p:cNvPr id="337" name="Google Shape;337;p55"/>
          <p:cNvSpPr/>
          <p:nvPr/>
        </p:nvSpPr>
        <p:spPr>
          <a:xfrm>
            <a:off x="0" y="0"/>
            <a:ext cx="12192000" cy="68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pic>
        <p:nvPicPr>
          <p:cNvPr id="338" name="Google Shape;338;p55"/>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
        <p:nvSpPr>
          <p:cNvPr id="339" name="Google Shape;339;p55"/>
          <p:cNvSpPr txBox="1"/>
          <p:nvPr>
            <p:ph idx="1" type="subTitle"/>
          </p:nvPr>
        </p:nvSpPr>
        <p:spPr>
          <a:xfrm>
            <a:off x="3057834" y="3377965"/>
            <a:ext cx="8710200" cy="329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340" name="Google Shape;340;p55"/>
          <p:cNvSpPr txBox="1"/>
          <p:nvPr>
            <p:ph type="title"/>
          </p:nvPr>
        </p:nvSpPr>
        <p:spPr>
          <a:xfrm>
            <a:off x="3057834" y="2819400"/>
            <a:ext cx="8710200" cy="500100"/>
          </a:xfrm>
          <a:prstGeom prst="rect">
            <a:avLst/>
          </a:prstGeom>
          <a:noFill/>
          <a:ln>
            <a:noFill/>
          </a:ln>
        </p:spPr>
        <p:txBody>
          <a:bodyPr anchorCtr="0" anchor="b" bIns="45700" lIns="91425" spcFirstLastPara="1" rIns="91425" wrap="square" tIns="45700">
            <a:noAutofit/>
          </a:bodyPr>
          <a:lstStyle>
            <a:lvl1pPr lvl="0" rtl="0" algn="l">
              <a:lnSpc>
                <a:spcPct val="139285"/>
              </a:lnSpc>
              <a:spcBef>
                <a:spcPts val="0"/>
              </a:spcBef>
              <a:spcAft>
                <a:spcPts val="0"/>
              </a:spcAft>
              <a:buSzPts val="28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41" name="Google Shape;341;p55"/>
          <p:cNvPicPr preferRelativeResize="0"/>
          <p:nvPr/>
        </p:nvPicPr>
        <p:blipFill rotWithShape="1">
          <a:blip r:embed="rId3">
            <a:alphaModFix/>
          </a:blip>
          <a:srcRect b="0" l="0" r="0" t="0"/>
          <a:stretch/>
        </p:blipFill>
        <p:spPr>
          <a:xfrm>
            <a:off x="1498791" y="2819400"/>
            <a:ext cx="974652" cy="888654"/>
          </a:xfrm>
          <a:prstGeom prst="rect">
            <a:avLst/>
          </a:prstGeom>
          <a:noFill/>
          <a:ln>
            <a:noFill/>
          </a:ln>
        </p:spPr>
      </p:pic>
      <p:cxnSp>
        <p:nvCxnSpPr>
          <p:cNvPr id="342" name="Google Shape;342;p55"/>
          <p:cNvCxnSpPr/>
          <p:nvPr/>
        </p:nvCxnSpPr>
        <p:spPr>
          <a:xfrm>
            <a:off x="2803454" y="2819400"/>
            <a:ext cx="0" cy="888300"/>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3" name="Shape 343"/>
        <p:cNvGrpSpPr/>
        <p:nvPr/>
      </p:nvGrpSpPr>
      <p:grpSpPr>
        <a:xfrm>
          <a:off x="0" y="0"/>
          <a:ext cx="0" cy="0"/>
          <a:chOff x="0" y="0"/>
          <a:chExt cx="0" cy="0"/>
        </a:xfrm>
      </p:grpSpPr>
      <p:sp>
        <p:nvSpPr>
          <p:cNvPr id="344" name="Google Shape;344;p56"/>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56"/>
          <p:cNvSpPr txBox="1"/>
          <p:nvPr>
            <p:ph idx="1" type="body"/>
          </p:nvPr>
        </p:nvSpPr>
        <p:spPr>
          <a:xfrm>
            <a:off x="440013" y="1340662"/>
            <a:ext cx="11312100" cy="48363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1000"/>
              </a:spcBef>
              <a:spcAft>
                <a:spcPts val="0"/>
              </a:spcAft>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46" name="Google Shape;346;p56"/>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sz="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7" name="Google Shape;347;p56"/>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8" name="Google Shape;348;p56"/>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b="0" i="0" sz="800" u="none" cap="none" strike="noStrike">
                <a:solidFill>
                  <a:schemeClr val="accent2"/>
                </a:solidFill>
                <a:latin typeface="Verdana"/>
                <a:ea typeface="Verdana"/>
                <a:cs typeface="Verdana"/>
                <a:sym typeface="Verdana"/>
              </a:defRPr>
            </a:lvl1pPr>
            <a:lvl2pPr indent="0" lvl="1" marL="0" rtl="0" algn="l">
              <a:spcBef>
                <a:spcPts val="0"/>
              </a:spcBef>
              <a:buNone/>
              <a:defRPr b="0" i="0" sz="800" u="none" cap="none" strike="noStrike">
                <a:solidFill>
                  <a:schemeClr val="accent2"/>
                </a:solidFill>
                <a:latin typeface="Verdana"/>
                <a:ea typeface="Verdana"/>
                <a:cs typeface="Verdana"/>
                <a:sym typeface="Verdana"/>
              </a:defRPr>
            </a:lvl2pPr>
            <a:lvl3pPr indent="0" lvl="2" marL="0" rtl="0" algn="l">
              <a:spcBef>
                <a:spcPts val="0"/>
              </a:spcBef>
              <a:buNone/>
              <a:defRPr b="0" i="0" sz="800" u="none" cap="none" strike="noStrike">
                <a:solidFill>
                  <a:schemeClr val="accent2"/>
                </a:solidFill>
                <a:latin typeface="Verdana"/>
                <a:ea typeface="Verdana"/>
                <a:cs typeface="Verdana"/>
                <a:sym typeface="Verdana"/>
              </a:defRPr>
            </a:lvl3pPr>
            <a:lvl4pPr indent="0" lvl="3" marL="0" rtl="0" algn="l">
              <a:spcBef>
                <a:spcPts val="0"/>
              </a:spcBef>
              <a:buNone/>
              <a:defRPr b="0" i="0" sz="800" u="none" cap="none" strike="noStrike">
                <a:solidFill>
                  <a:schemeClr val="accent2"/>
                </a:solidFill>
                <a:latin typeface="Verdana"/>
                <a:ea typeface="Verdana"/>
                <a:cs typeface="Verdana"/>
                <a:sym typeface="Verdana"/>
              </a:defRPr>
            </a:lvl4pPr>
            <a:lvl5pPr indent="0" lvl="4" marL="0" rtl="0" algn="l">
              <a:spcBef>
                <a:spcPts val="0"/>
              </a:spcBef>
              <a:buNone/>
              <a:defRPr b="0" i="0" sz="800" u="none" cap="none" strike="noStrike">
                <a:solidFill>
                  <a:schemeClr val="accent2"/>
                </a:solidFill>
                <a:latin typeface="Verdana"/>
                <a:ea typeface="Verdana"/>
                <a:cs typeface="Verdana"/>
                <a:sym typeface="Verdana"/>
              </a:defRPr>
            </a:lvl5pPr>
            <a:lvl6pPr indent="0" lvl="5" marL="0" rtl="0" algn="l">
              <a:spcBef>
                <a:spcPts val="0"/>
              </a:spcBef>
              <a:buNone/>
              <a:defRPr b="0" i="0" sz="800" u="none" cap="none" strike="noStrike">
                <a:solidFill>
                  <a:schemeClr val="accent2"/>
                </a:solidFill>
                <a:latin typeface="Verdana"/>
                <a:ea typeface="Verdana"/>
                <a:cs typeface="Verdana"/>
                <a:sym typeface="Verdana"/>
              </a:defRPr>
            </a:lvl6pPr>
            <a:lvl7pPr indent="0" lvl="6" marL="0" rtl="0" algn="l">
              <a:spcBef>
                <a:spcPts val="0"/>
              </a:spcBef>
              <a:buNone/>
              <a:defRPr b="0" i="0" sz="800" u="none" cap="none" strike="noStrike">
                <a:solidFill>
                  <a:schemeClr val="accent2"/>
                </a:solidFill>
                <a:latin typeface="Verdana"/>
                <a:ea typeface="Verdana"/>
                <a:cs typeface="Verdana"/>
                <a:sym typeface="Verdana"/>
              </a:defRPr>
            </a:lvl7pPr>
            <a:lvl8pPr indent="0" lvl="7" marL="0" rtl="0" algn="l">
              <a:spcBef>
                <a:spcPts val="0"/>
              </a:spcBef>
              <a:buNone/>
              <a:defRPr b="0" i="0" sz="800" u="none" cap="none" strike="noStrike">
                <a:solidFill>
                  <a:schemeClr val="accent2"/>
                </a:solidFill>
                <a:latin typeface="Verdana"/>
                <a:ea typeface="Verdana"/>
                <a:cs typeface="Verdana"/>
                <a:sym typeface="Verdana"/>
              </a:defRPr>
            </a:lvl8pPr>
            <a:lvl9pPr indent="0" lvl="8" marL="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49" name="Shape 349"/>
        <p:cNvGrpSpPr/>
        <p:nvPr/>
      </p:nvGrpSpPr>
      <p:grpSpPr>
        <a:xfrm>
          <a:off x="0" y="0"/>
          <a:ext cx="0" cy="0"/>
          <a:chOff x="0" y="0"/>
          <a:chExt cx="0" cy="0"/>
        </a:xfrm>
      </p:grpSpPr>
      <p:sp>
        <p:nvSpPr>
          <p:cNvPr id="350" name="Google Shape;350;p57"/>
          <p:cNvSpPr/>
          <p:nvPr/>
        </p:nvSpPr>
        <p:spPr>
          <a:xfrm>
            <a:off x="0" y="0"/>
            <a:ext cx="12192000" cy="68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51" name="Google Shape;351;p57"/>
          <p:cNvSpPr txBox="1"/>
          <p:nvPr>
            <p:ph type="ctrTitle"/>
          </p:nvPr>
        </p:nvSpPr>
        <p:spPr>
          <a:xfrm>
            <a:off x="1524000" y="1150938"/>
            <a:ext cx="9144000" cy="23589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4400"/>
              <a:buNone/>
              <a:defRPr sz="4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2" name="Google Shape;352;p5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2000"/>
              <a:buNone/>
              <a:defRPr sz="2000">
                <a:solidFill>
                  <a:schemeClr val="dk1"/>
                </a:solidFill>
              </a:defRPr>
            </a:lvl1pPr>
            <a:lvl2pPr lvl="1" rtl="0" algn="ctr">
              <a:lnSpc>
                <a:spcPct val="100000"/>
              </a:lnSpc>
              <a:spcBef>
                <a:spcPts val="500"/>
              </a:spcBef>
              <a:spcAft>
                <a:spcPts val="0"/>
              </a:spcAft>
              <a:buSzPts val="2000"/>
              <a:buNone/>
              <a:defRPr sz="2000"/>
            </a:lvl2pPr>
            <a:lvl3pPr lvl="2" rtl="0" algn="ctr">
              <a:lnSpc>
                <a:spcPct val="100000"/>
              </a:lnSpc>
              <a:spcBef>
                <a:spcPts val="500"/>
              </a:spcBef>
              <a:spcAft>
                <a:spcPts val="0"/>
              </a:spcAft>
              <a:buSzPts val="1800"/>
              <a:buNone/>
              <a:defRPr sz="1800"/>
            </a:lvl3pPr>
            <a:lvl4pPr lvl="3" rtl="0" algn="ctr">
              <a:lnSpc>
                <a:spcPct val="100000"/>
              </a:lnSpc>
              <a:spcBef>
                <a:spcPts val="500"/>
              </a:spcBef>
              <a:spcAft>
                <a:spcPts val="0"/>
              </a:spcAft>
              <a:buSzPts val="1600"/>
              <a:buNone/>
              <a:defRPr sz="1600"/>
            </a:lvl4pPr>
            <a:lvl5pPr lvl="4" rtl="0" algn="ctr">
              <a:lnSpc>
                <a:spcPct val="100000"/>
              </a:lnSpc>
              <a:spcBef>
                <a:spcPts val="500"/>
              </a:spcBef>
              <a:spcAft>
                <a:spcPts val="0"/>
              </a:spcAft>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pic>
        <p:nvPicPr>
          <p:cNvPr id="353" name="Google Shape;353;p57"/>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4" name="Shape 354"/>
        <p:cNvGrpSpPr/>
        <p:nvPr/>
      </p:nvGrpSpPr>
      <p:grpSpPr>
        <a:xfrm>
          <a:off x="0" y="0"/>
          <a:ext cx="0" cy="0"/>
          <a:chOff x="0" y="0"/>
          <a:chExt cx="0" cy="0"/>
        </a:xfrm>
      </p:grpSpPr>
      <p:sp>
        <p:nvSpPr>
          <p:cNvPr id="355" name="Google Shape;355;p58"/>
          <p:cNvSpPr txBox="1"/>
          <p:nvPr>
            <p:ph type="title"/>
          </p:nvPr>
        </p:nvSpPr>
        <p:spPr>
          <a:xfrm>
            <a:off x="440013" y="247508"/>
            <a:ext cx="11312100" cy="78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 name="Google Shape;356;p58"/>
          <p:cNvSpPr txBox="1"/>
          <p:nvPr>
            <p:ph idx="1" type="body"/>
          </p:nvPr>
        </p:nvSpPr>
        <p:spPr>
          <a:xfrm>
            <a:off x="6182646" y="1340662"/>
            <a:ext cx="5569200" cy="48363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rgbClr val="CB2026"/>
              </a:buClr>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57" name="Google Shape;357;p58"/>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8" name="Google Shape;358;p58"/>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9" name="Google Shape;359;p58"/>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60" name="Google Shape;360;p58"/>
          <p:cNvSpPr txBox="1"/>
          <p:nvPr>
            <p:ph idx="2" type="body"/>
          </p:nvPr>
        </p:nvSpPr>
        <p:spPr>
          <a:xfrm>
            <a:off x="440012" y="1340662"/>
            <a:ext cx="5569200" cy="48363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rgbClr val="CB2026"/>
              </a:buClr>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61" name="Shape 361"/>
        <p:cNvGrpSpPr/>
        <p:nvPr/>
      </p:nvGrpSpPr>
      <p:grpSpPr>
        <a:xfrm>
          <a:off x="0" y="0"/>
          <a:ext cx="0" cy="0"/>
          <a:chOff x="0" y="0"/>
          <a:chExt cx="0" cy="0"/>
        </a:xfrm>
      </p:grpSpPr>
      <p:sp>
        <p:nvSpPr>
          <p:cNvPr id="362" name="Google Shape;362;p59"/>
          <p:cNvSpPr txBox="1"/>
          <p:nvPr>
            <p:ph type="title"/>
          </p:nvPr>
        </p:nvSpPr>
        <p:spPr>
          <a:xfrm>
            <a:off x="440013" y="247509"/>
            <a:ext cx="11312100" cy="78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59"/>
          <p:cNvSpPr txBox="1"/>
          <p:nvPr>
            <p:ph idx="1" type="body"/>
          </p:nvPr>
        </p:nvSpPr>
        <p:spPr>
          <a:xfrm>
            <a:off x="440014" y="1335314"/>
            <a:ext cx="5557500" cy="707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1800"/>
              <a:buNone/>
              <a:defRPr b="1" sz="1800"/>
            </a:lvl1pPr>
            <a:lvl2pPr indent="-228600" lvl="1" marL="914400" rtl="0" algn="l">
              <a:lnSpc>
                <a:spcPct val="100000"/>
              </a:lnSpc>
              <a:spcBef>
                <a:spcPts val="500"/>
              </a:spcBef>
              <a:spcAft>
                <a:spcPts val="0"/>
              </a:spcAft>
              <a:buSzPts val="2000"/>
              <a:buNone/>
              <a:defRPr b="1" sz="2000"/>
            </a:lvl2pPr>
            <a:lvl3pPr indent="-228600" lvl="2" marL="1371600" rtl="0" algn="l">
              <a:lnSpc>
                <a:spcPct val="100000"/>
              </a:lnSpc>
              <a:spcBef>
                <a:spcPts val="500"/>
              </a:spcBef>
              <a:spcAft>
                <a:spcPts val="0"/>
              </a:spcAft>
              <a:buSzPts val="1800"/>
              <a:buNone/>
              <a:defRPr b="1" sz="1800"/>
            </a:lvl3pPr>
            <a:lvl4pPr indent="-228600" lvl="3" marL="1828800" rtl="0" algn="l">
              <a:lnSpc>
                <a:spcPct val="100000"/>
              </a:lnSpc>
              <a:spcBef>
                <a:spcPts val="500"/>
              </a:spcBef>
              <a:spcAft>
                <a:spcPts val="0"/>
              </a:spcAft>
              <a:buSzPts val="1600"/>
              <a:buNone/>
              <a:defRPr b="1" sz="1600"/>
            </a:lvl4pPr>
            <a:lvl5pPr indent="-228600" lvl="4" marL="2286000" rtl="0" algn="l">
              <a:lnSpc>
                <a:spcPct val="10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364" name="Google Shape;364;p59"/>
          <p:cNvSpPr txBox="1"/>
          <p:nvPr>
            <p:ph idx="2" type="body"/>
          </p:nvPr>
        </p:nvSpPr>
        <p:spPr>
          <a:xfrm>
            <a:off x="440014" y="2112021"/>
            <a:ext cx="5557500" cy="4077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rgbClr val="CB2026"/>
              </a:buClr>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65" name="Google Shape;365;p59"/>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6" name="Google Shape;366;p59"/>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7" name="Google Shape;367;p59"/>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68" name="Google Shape;368;p59"/>
          <p:cNvSpPr txBox="1"/>
          <p:nvPr>
            <p:ph idx="3" type="body"/>
          </p:nvPr>
        </p:nvSpPr>
        <p:spPr>
          <a:xfrm>
            <a:off x="6194427" y="1335314"/>
            <a:ext cx="5557500" cy="707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1800"/>
              <a:buNone/>
              <a:defRPr b="1" sz="1800"/>
            </a:lvl1pPr>
            <a:lvl2pPr indent="-228600" lvl="1" marL="914400" rtl="0" algn="l">
              <a:lnSpc>
                <a:spcPct val="100000"/>
              </a:lnSpc>
              <a:spcBef>
                <a:spcPts val="500"/>
              </a:spcBef>
              <a:spcAft>
                <a:spcPts val="0"/>
              </a:spcAft>
              <a:buSzPts val="2000"/>
              <a:buNone/>
              <a:defRPr b="1" sz="2000"/>
            </a:lvl2pPr>
            <a:lvl3pPr indent="-228600" lvl="2" marL="1371600" rtl="0" algn="l">
              <a:lnSpc>
                <a:spcPct val="100000"/>
              </a:lnSpc>
              <a:spcBef>
                <a:spcPts val="500"/>
              </a:spcBef>
              <a:spcAft>
                <a:spcPts val="0"/>
              </a:spcAft>
              <a:buSzPts val="1800"/>
              <a:buNone/>
              <a:defRPr b="1" sz="1800"/>
            </a:lvl3pPr>
            <a:lvl4pPr indent="-228600" lvl="3" marL="1828800" rtl="0" algn="l">
              <a:lnSpc>
                <a:spcPct val="100000"/>
              </a:lnSpc>
              <a:spcBef>
                <a:spcPts val="500"/>
              </a:spcBef>
              <a:spcAft>
                <a:spcPts val="0"/>
              </a:spcAft>
              <a:buSzPts val="1600"/>
              <a:buNone/>
              <a:defRPr b="1" sz="1600"/>
            </a:lvl4pPr>
            <a:lvl5pPr indent="-228600" lvl="4" marL="2286000" rtl="0" algn="l">
              <a:lnSpc>
                <a:spcPct val="10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369" name="Google Shape;369;p59"/>
          <p:cNvSpPr txBox="1"/>
          <p:nvPr>
            <p:ph idx="4" type="body"/>
          </p:nvPr>
        </p:nvSpPr>
        <p:spPr>
          <a:xfrm>
            <a:off x="6194427" y="2112021"/>
            <a:ext cx="5557500" cy="4077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rgbClr val="CB2026"/>
              </a:buClr>
              <a:buSzPts val="1800"/>
              <a:buFont typeface="Noto Sans Symbols"/>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0" name="Shape 370"/>
        <p:cNvGrpSpPr/>
        <p:nvPr/>
      </p:nvGrpSpPr>
      <p:grpSpPr>
        <a:xfrm>
          <a:off x="0" y="0"/>
          <a:ext cx="0" cy="0"/>
          <a:chOff x="0" y="0"/>
          <a:chExt cx="0" cy="0"/>
        </a:xfrm>
      </p:grpSpPr>
      <p:sp>
        <p:nvSpPr>
          <p:cNvPr id="371" name="Google Shape;371;p60"/>
          <p:cNvSpPr txBox="1"/>
          <p:nvPr>
            <p:ph type="title"/>
          </p:nvPr>
        </p:nvSpPr>
        <p:spPr>
          <a:xfrm>
            <a:off x="440013" y="247508"/>
            <a:ext cx="11312100" cy="78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60"/>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3" name="Google Shape;373;p60"/>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4" name="Google Shape;374;p60"/>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75" name="Shape 375"/>
        <p:cNvGrpSpPr/>
        <p:nvPr/>
      </p:nvGrpSpPr>
      <p:grpSpPr>
        <a:xfrm>
          <a:off x="0" y="0"/>
          <a:ext cx="0" cy="0"/>
          <a:chOff x="0" y="0"/>
          <a:chExt cx="0" cy="0"/>
        </a:xfrm>
      </p:grpSpPr>
      <p:sp>
        <p:nvSpPr>
          <p:cNvPr id="376" name="Google Shape;376;p61"/>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7" name="Google Shape;377;p61"/>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8" name="Google Shape;378;p61"/>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79" name="Google Shape;379;p61"/>
          <p:cNvPicPr preferRelativeResize="0"/>
          <p:nvPr/>
        </p:nvPicPr>
        <p:blipFill rotWithShape="1">
          <a:blip r:embed="rId2">
            <a:alphaModFix/>
          </a:blip>
          <a:srcRect b="0" l="0" r="0" t="0"/>
          <a:stretch/>
        </p:blipFill>
        <p:spPr>
          <a:xfrm>
            <a:off x="11353800" y="6426562"/>
            <a:ext cx="498246" cy="2246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0" name="Shape 380"/>
        <p:cNvGrpSpPr/>
        <p:nvPr/>
      </p:nvGrpSpPr>
      <p:grpSpPr>
        <a:xfrm>
          <a:off x="0" y="0"/>
          <a:ext cx="0" cy="0"/>
          <a:chOff x="0" y="0"/>
          <a:chExt cx="0" cy="0"/>
        </a:xfrm>
      </p:grpSpPr>
      <p:sp>
        <p:nvSpPr>
          <p:cNvPr id="381" name="Google Shape;381;p62"/>
          <p:cNvSpPr txBox="1"/>
          <p:nvPr>
            <p:ph type="title"/>
          </p:nvPr>
        </p:nvSpPr>
        <p:spPr>
          <a:xfrm>
            <a:off x="440013" y="247508"/>
            <a:ext cx="11312100" cy="7887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62"/>
          <p:cNvSpPr txBox="1"/>
          <p:nvPr>
            <p:ph idx="1" type="body"/>
          </p:nvPr>
        </p:nvSpPr>
        <p:spPr>
          <a:xfrm>
            <a:off x="4952999" y="1335092"/>
            <a:ext cx="67989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1000"/>
              </a:spcBef>
              <a:spcAft>
                <a:spcPts val="0"/>
              </a:spcAft>
              <a:buSzPts val="1800"/>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55600" lvl="5" marL="2743200" rtl="0" algn="l">
              <a:lnSpc>
                <a:spcPct val="90000"/>
              </a:lnSpc>
              <a:spcBef>
                <a:spcPts val="500"/>
              </a:spcBef>
              <a:spcAft>
                <a:spcPts val="0"/>
              </a:spcAft>
              <a:buClr>
                <a:schemeClr val="lt1"/>
              </a:buClr>
              <a:buSzPts val="2000"/>
              <a:buChar char="•"/>
              <a:defRPr sz="2000"/>
            </a:lvl6pPr>
            <a:lvl7pPr indent="-355600" lvl="6" marL="3200400" rtl="0" algn="l">
              <a:lnSpc>
                <a:spcPct val="90000"/>
              </a:lnSpc>
              <a:spcBef>
                <a:spcPts val="500"/>
              </a:spcBef>
              <a:spcAft>
                <a:spcPts val="0"/>
              </a:spcAft>
              <a:buClr>
                <a:schemeClr val="lt1"/>
              </a:buClr>
              <a:buSzPts val="2000"/>
              <a:buChar char="•"/>
              <a:defRPr sz="2000"/>
            </a:lvl7pPr>
            <a:lvl8pPr indent="-355600" lvl="7" marL="3657600" rtl="0" algn="l">
              <a:lnSpc>
                <a:spcPct val="90000"/>
              </a:lnSpc>
              <a:spcBef>
                <a:spcPts val="500"/>
              </a:spcBef>
              <a:spcAft>
                <a:spcPts val="0"/>
              </a:spcAft>
              <a:buClr>
                <a:schemeClr val="lt1"/>
              </a:buClr>
              <a:buSzPts val="2000"/>
              <a:buChar char="•"/>
              <a:defRPr sz="2000"/>
            </a:lvl8pPr>
            <a:lvl9pPr indent="-355600" lvl="8" marL="4114800" rtl="0" algn="l">
              <a:lnSpc>
                <a:spcPct val="90000"/>
              </a:lnSpc>
              <a:spcBef>
                <a:spcPts val="500"/>
              </a:spcBef>
              <a:spcAft>
                <a:spcPts val="0"/>
              </a:spcAft>
              <a:buClr>
                <a:schemeClr val="lt1"/>
              </a:buClr>
              <a:buSzPts val="2000"/>
              <a:buChar char="•"/>
              <a:defRPr sz="2000"/>
            </a:lvl9pPr>
          </a:lstStyle>
          <a:p/>
        </p:txBody>
      </p:sp>
      <p:sp>
        <p:nvSpPr>
          <p:cNvPr id="383" name="Google Shape;383;p62"/>
          <p:cNvSpPr txBox="1"/>
          <p:nvPr>
            <p:ph idx="2" type="body"/>
          </p:nvPr>
        </p:nvSpPr>
        <p:spPr>
          <a:xfrm>
            <a:off x="440013" y="1335314"/>
            <a:ext cx="4277700" cy="4533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1600"/>
              <a:buNone/>
              <a:defRPr sz="1600"/>
            </a:lvl1pPr>
            <a:lvl2pPr indent="-228600" lvl="1" marL="914400" rtl="0" algn="l">
              <a:lnSpc>
                <a:spcPct val="100000"/>
              </a:lnSpc>
              <a:spcBef>
                <a:spcPts val="500"/>
              </a:spcBef>
              <a:spcAft>
                <a:spcPts val="0"/>
              </a:spcAft>
              <a:buSzPts val="1400"/>
              <a:buNone/>
              <a:defRPr sz="1400"/>
            </a:lvl2pPr>
            <a:lvl3pPr indent="-228600" lvl="2" marL="1371600" rtl="0" algn="l">
              <a:lnSpc>
                <a:spcPct val="100000"/>
              </a:lnSpc>
              <a:spcBef>
                <a:spcPts val="500"/>
              </a:spcBef>
              <a:spcAft>
                <a:spcPts val="0"/>
              </a:spcAft>
              <a:buSzPts val="1200"/>
              <a:buNone/>
              <a:defRPr sz="1200"/>
            </a:lvl3pPr>
            <a:lvl4pPr indent="-228600" lvl="3" marL="1828800" rtl="0" algn="l">
              <a:lnSpc>
                <a:spcPct val="100000"/>
              </a:lnSpc>
              <a:spcBef>
                <a:spcPts val="500"/>
              </a:spcBef>
              <a:spcAft>
                <a:spcPts val="0"/>
              </a:spcAft>
              <a:buSzPts val="1000"/>
              <a:buNone/>
              <a:defRPr sz="1000"/>
            </a:lvl4pPr>
            <a:lvl5pPr indent="-228600" lvl="4" marL="2286000" rtl="0" algn="l">
              <a:lnSpc>
                <a:spcPct val="10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384" name="Google Shape;384;p62"/>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5" name="Google Shape;385;p62"/>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6" name="Google Shape;386;p62"/>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7" name="Shape 387"/>
        <p:cNvGrpSpPr/>
        <p:nvPr/>
      </p:nvGrpSpPr>
      <p:grpSpPr>
        <a:xfrm>
          <a:off x="0" y="0"/>
          <a:ext cx="0" cy="0"/>
          <a:chOff x="0" y="0"/>
          <a:chExt cx="0" cy="0"/>
        </a:xfrm>
      </p:grpSpPr>
      <p:sp>
        <p:nvSpPr>
          <p:cNvPr id="388" name="Google Shape;388;p63"/>
          <p:cNvSpPr txBox="1"/>
          <p:nvPr>
            <p:ph type="title"/>
          </p:nvPr>
        </p:nvSpPr>
        <p:spPr>
          <a:xfrm>
            <a:off x="440013" y="260830"/>
            <a:ext cx="11196300" cy="7752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24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63"/>
          <p:cNvSpPr/>
          <p:nvPr>
            <p:ph idx="2" type="pic"/>
          </p:nvPr>
        </p:nvSpPr>
        <p:spPr>
          <a:xfrm>
            <a:off x="5022891" y="1335314"/>
            <a:ext cx="6613500" cy="4525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CC0000"/>
              </a:buClr>
              <a:buSzPts val="1600"/>
              <a:buFont typeface="Noto Sans Symbols"/>
              <a:buNone/>
              <a:defRPr b="0" i="0" sz="1600" u="none" cap="none" strike="noStrike">
                <a:solidFill>
                  <a:schemeClr val="accent2"/>
                </a:solidFill>
                <a:latin typeface="Verdana"/>
                <a:ea typeface="Verdana"/>
                <a:cs typeface="Verdana"/>
                <a:sym typeface="Verdana"/>
              </a:defRPr>
            </a:lvl1pPr>
            <a:lvl2pPr lvl="1" marR="0" rtl="0" algn="l">
              <a:lnSpc>
                <a:spcPct val="100000"/>
              </a:lnSpc>
              <a:spcBef>
                <a:spcPts val="500"/>
              </a:spcBef>
              <a:spcAft>
                <a:spcPts val="0"/>
              </a:spcAft>
              <a:buClr>
                <a:srgbClr val="CC0000"/>
              </a:buClr>
              <a:buSzPts val="2800"/>
              <a:buFont typeface="Merriweather Sans"/>
              <a:buNone/>
              <a:defRPr b="0" i="0" sz="2800" u="none" cap="none" strike="noStrike">
                <a:solidFill>
                  <a:schemeClr val="accent2"/>
                </a:solidFill>
                <a:latin typeface="Verdana"/>
                <a:ea typeface="Verdana"/>
                <a:cs typeface="Verdana"/>
                <a:sym typeface="Verdana"/>
              </a:defRPr>
            </a:lvl2pPr>
            <a:lvl3pPr lvl="2" marR="0" rtl="0" algn="l">
              <a:lnSpc>
                <a:spcPct val="100000"/>
              </a:lnSpc>
              <a:spcBef>
                <a:spcPts val="500"/>
              </a:spcBef>
              <a:spcAft>
                <a:spcPts val="0"/>
              </a:spcAft>
              <a:buClr>
                <a:srgbClr val="CC0000"/>
              </a:buClr>
              <a:buSzPts val="2400"/>
              <a:buFont typeface="Noto Sans Symbols"/>
              <a:buNone/>
              <a:defRPr b="0" i="0" sz="2400" u="none" cap="none" strike="noStrike">
                <a:solidFill>
                  <a:schemeClr val="accent2"/>
                </a:solidFill>
                <a:latin typeface="Verdana"/>
                <a:ea typeface="Verdana"/>
                <a:cs typeface="Verdana"/>
                <a:sym typeface="Verdana"/>
              </a:defRPr>
            </a:lvl3pPr>
            <a:lvl4pPr lvl="3" marR="0" rtl="0" algn="l">
              <a:lnSpc>
                <a:spcPct val="100000"/>
              </a:lnSpc>
              <a:spcBef>
                <a:spcPts val="500"/>
              </a:spcBef>
              <a:spcAft>
                <a:spcPts val="0"/>
              </a:spcAft>
              <a:buClr>
                <a:srgbClr val="CC0000"/>
              </a:buClr>
              <a:buSzPts val="2000"/>
              <a:buFont typeface="Merriweather Sans"/>
              <a:buNone/>
              <a:defRPr b="0" i="0" sz="2000" u="none" cap="none" strike="noStrike">
                <a:solidFill>
                  <a:schemeClr val="accent2"/>
                </a:solidFill>
                <a:latin typeface="Verdana"/>
                <a:ea typeface="Verdana"/>
                <a:cs typeface="Verdana"/>
                <a:sym typeface="Verdana"/>
              </a:defRPr>
            </a:lvl4pPr>
            <a:lvl5pPr lvl="4" marR="0" rtl="0" algn="l">
              <a:lnSpc>
                <a:spcPct val="100000"/>
              </a:lnSpc>
              <a:spcBef>
                <a:spcPts val="500"/>
              </a:spcBef>
              <a:spcAft>
                <a:spcPts val="0"/>
              </a:spcAft>
              <a:buClr>
                <a:srgbClr val="CC0000"/>
              </a:buClr>
              <a:buSzPts val="2000"/>
              <a:buFont typeface="Noto Sans Symbols"/>
              <a:buNone/>
              <a:defRPr b="0" i="0" sz="2000" u="none" cap="none" strike="noStrike">
                <a:solidFill>
                  <a:schemeClr val="accent2"/>
                </a:solidFill>
                <a:latin typeface="Verdana"/>
                <a:ea typeface="Verdana"/>
                <a:cs typeface="Verdana"/>
                <a:sym typeface="Verdana"/>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Verdana"/>
                <a:ea typeface="Verdana"/>
                <a:cs typeface="Verdana"/>
                <a:sym typeface="Verdana"/>
              </a:defRPr>
            </a:lvl9pPr>
          </a:lstStyle>
          <a:p/>
        </p:txBody>
      </p:sp>
      <p:sp>
        <p:nvSpPr>
          <p:cNvPr id="390" name="Google Shape;390;p63"/>
          <p:cNvSpPr txBox="1"/>
          <p:nvPr>
            <p:ph idx="1" type="body"/>
          </p:nvPr>
        </p:nvSpPr>
        <p:spPr>
          <a:xfrm>
            <a:off x="440014" y="1335512"/>
            <a:ext cx="4407000" cy="4533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1600"/>
              <a:buNone/>
              <a:defRPr sz="1600"/>
            </a:lvl1pPr>
            <a:lvl2pPr indent="-228600" lvl="1" marL="914400" rtl="0" algn="l">
              <a:lnSpc>
                <a:spcPct val="100000"/>
              </a:lnSpc>
              <a:spcBef>
                <a:spcPts val="500"/>
              </a:spcBef>
              <a:spcAft>
                <a:spcPts val="0"/>
              </a:spcAft>
              <a:buSzPts val="1400"/>
              <a:buNone/>
              <a:defRPr sz="1400"/>
            </a:lvl2pPr>
            <a:lvl3pPr indent="-228600" lvl="2" marL="1371600" rtl="0" algn="l">
              <a:lnSpc>
                <a:spcPct val="100000"/>
              </a:lnSpc>
              <a:spcBef>
                <a:spcPts val="500"/>
              </a:spcBef>
              <a:spcAft>
                <a:spcPts val="0"/>
              </a:spcAft>
              <a:buSzPts val="1200"/>
              <a:buNone/>
              <a:defRPr sz="1200"/>
            </a:lvl3pPr>
            <a:lvl4pPr indent="-228600" lvl="3" marL="1828800" rtl="0" algn="l">
              <a:lnSpc>
                <a:spcPct val="100000"/>
              </a:lnSpc>
              <a:spcBef>
                <a:spcPts val="500"/>
              </a:spcBef>
              <a:spcAft>
                <a:spcPts val="0"/>
              </a:spcAft>
              <a:buSzPts val="1000"/>
              <a:buNone/>
              <a:defRPr sz="1000"/>
            </a:lvl4pPr>
            <a:lvl5pPr indent="-228600" lvl="4" marL="2286000" rtl="0" algn="l">
              <a:lnSpc>
                <a:spcPct val="10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391" name="Google Shape;391;p63"/>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2" name="Google Shape;392;p63"/>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3" name="Google Shape;393;p63"/>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usiness-3" showMasterSp="0">
  <p:cSld name="Small Business-3">
    <p:spTree>
      <p:nvGrpSpPr>
        <p:cNvPr id="47" name="Shape 47"/>
        <p:cNvGrpSpPr/>
        <p:nvPr/>
      </p:nvGrpSpPr>
      <p:grpSpPr>
        <a:xfrm>
          <a:off x="0" y="0"/>
          <a:ext cx="0" cy="0"/>
          <a:chOff x="0" y="0"/>
          <a:chExt cx="0" cy="0"/>
        </a:xfrm>
      </p:grpSpPr>
      <p:pic>
        <p:nvPicPr>
          <p:cNvPr id="48" name="Google Shape;48;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 name="Google Shape;49;p7"/>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0" name="Google Shape;50;p7"/>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1" name="Google Shape;51;p7"/>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52" name="Google Shape;52;p7"/>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94" name="Shape 39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1" showMasterSp="0">
  <p:cSld name="Government-1">
    <p:spTree>
      <p:nvGrpSpPr>
        <p:cNvPr id="53" name="Shape 53"/>
        <p:cNvGrpSpPr/>
        <p:nvPr/>
      </p:nvGrpSpPr>
      <p:grpSpPr>
        <a:xfrm>
          <a:off x="0" y="0"/>
          <a:ext cx="0" cy="0"/>
          <a:chOff x="0" y="0"/>
          <a:chExt cx="0" cy="0"/>
        </a:xfrm>
      </p:grpSpPr>
      <p:pic>
        <p:nvPicPr>
          <p:cNvPr id="54" name="Google Shape;54;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 name="Google Shape;55;p8"/>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6" name="Google Shape;56;p8"/>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 name="Google Shape;57;p8"/>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58" name="Google Shape;58;p8"/>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2" showMasterSp="0">
  <p:cSld name="Government-2">
    <p:spTree>
      <p:nvGrpSpPr>
        <p:cNvPr id="59" name="Shape 59"/>
        <p:cNvGrpSpPr/>
        <p:nvPr/>
      </p:nvGrpSpPr>
      <p:grpSpPr>
        <a:xfrm>
          <a:off x="0" y="0"/>
          <a:ext cx="0" cy="0"/>
          <a:chOff x="0" y="0"/>
          <a:chExt cx="0" cy="0"/>
        </a:xfrm>
      </p:grpSpPr>
      <p:pic>
        <p:nvPicPr>
          <p:cNvPr id="60" name="Google Shape;60;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1" name="Google Shape;61;p9"/>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2" name="Google Shape;62;p9"/>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9"/>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64" name="Google Shape;64;p9"/>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vernment-3" showMasterSp="0">
  <p:cSld name="Government-3">
    <p:spTree>
      <p:nvGrpSpPr>
        <p:cNvPr id="65" name="Shape 65"/>
        <p:cNvGrpSpPr/>
        <p:nvPr/>
      </p:nvGrpSpPr>
      <p:grpSpPr>
        <a:xfrm>
          <a:off x="0" y="0"/>
          <a:ext cx="0" cy="0"/>
          <a:chOff x="0" y="0"/>
          <a:chExt cx="0" cy="0"/>
        </a:xfrm>
      </p:grpSpPr>
      <p:pic>
        <p:nvPicPr>
          <p:cNvPr id="66" name="Google Shape;66;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 name="Google Shape;67;p10"/>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2000"/>
              <a:buNone/>
              <a:defRPr sz="20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8" name="Google Shape;68;p10"/>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lvl1pPr lvl="0" algn="l">
              <a:lnSpc>
                <a:spcPct val="139285"/>
              </a:lnSpc>
              <a:spcBef>
                <a:spcPts val="0"/>
              </a:spcBef>
              <a:spcAft>
                <a:spcPts val="0"/>
              </a:spcAft>
              <a:buClr>
                <a:schemeClr val="dk1"/>
              </a:buClr>
              <a:buSzPts val="2800"/>
              <a:buFont typeface="Verdana"/>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9" name="Google Shape;69;p10"/>
          <p:cNvPicPr preferRelativeResize="0"/>
          <p:nvPr/>
        </p:nvPicPr>
        <p:blipFill rotWithShape="1">
          <a:blip r:embed="rId3">
            <a:alphaModFix/>
          </a:blip>
          <a:srcRect b="0" l="0" r="0" t="0"/>
          <a:stretch/>
        </p:blipFill>
        <p:spPr>
          <a:xfrm>
            <a:off x="828231" y="851978"/>
            <a:ext cx="974653" cy="888654"/>
          </a:xfrm>
          <a:prstGeom prst="rect">
            <a:avLst/>
          </a:prstGeom>
          <a:noFill/>
          <a:ln>
            <a:noFill/>
          </a:ln>
        </p:spPr>
      </p:pic>
      <p:cxnSp>
        <p:nvCxnSpPr>
          <p:cNvPr id="70" name="Google Shape;70;p10"/>
          <p:cNvCxnSpPr/>
          <p:nvPr/>
        </p:nvCxnSpPr>
        <p:spPr>
          <a:xfrm>
            <a:off x="2132894" y="851978"/>
            <a:ext cx="0" cy="888247"/>
          </a:xfrm>
          <a:prstGeom prst="straightConnector1">
            <a:avLst/>
          </a:prstGeom>
          <a:noFill/>
          <a:ln cap="flat" cmpd="sng" w="12700">
            <a:solidFill>
              <a:srgbClr val="F2F2F2"/>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7.xml"/><Relationship Id="rId11" Type="http://schemas.openxmlformats.org/officeDocument/2006/relationships/slideLayout" Target="../slideLayouts/slideLayout38.xml"/><Relationship Id="rId22" Type="http://schemas.openxmlformats.org/officeDocument/2006/relationships/slideLayout" Target="../slideLayouts/slideLayout49.xml"/><Relationship Id="rId10" Type="http://schemas.openxmlformats.org/officeDocument/2006/relationships/slideLayout" Target="../slideLayouts/slideLayout37.xml"/><Relationship Id="rId21" Type="http://schemas.openxmlformats.org/officeDocument/2006/relationships/slideLayout" Target="../slideLayouts/slideLayout48.xml"/><Relationship Id="rId13" Type="http://schemas.openxmlformats.org/officeDocument/2006/relationships/slideLayout" Target="../slideLayouts/slideLayout40.xml"/><Relationship Id="rId24" Type="http://schemas.openxmlformats.org/officeDocument/2006/relationships/theme" Target="../theme/theme4.xml"/><Relationship Id="rId12" Type="http://schemas.openxmlformats.org/officeDocument/2006/relationships/slideLayout" Target="../slideLayouts/slideLayout39.xml"/><Relationship Id="rId23" Type="http://schemas.openxmlformats.org/officeDocument/2006/relationships/slideLayout" Target="../slideLayouts/slideLayout50.xml"/><Relationship Id="rId1" Type="http://schemas.openxmlformats.org/officeDocument/2006/relationships/image" Target="../media/image5.pn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slideLayout" Target="../slideLayouts/slideLayout46.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3.xml"/><Relationship Id="rId1" Type="http://schemas.openxmlformats.org/officeDocument/2006/relationships/image" Target="../media/image5.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1158096"/>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11" name="Google Shape;11;p1"/>
          <p:cNvSpPr txBox="1"/>
          <p:nvPr>
            <p:ph type="title"/>
          </p:nvPr>
        </p:nvSpPr>
        <p:spPr>
          <a:xfrm>
            <a:off x="440013" y="247508"/>
            <a:ext cx="11311976" cy="78377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40013" y="1340662"/>
            <a:ext cx="11311976" cy="4764415"/>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rgbClr val="CB2026"/>
              </a:buClr>
              <a:buSzPts val="2000"/>
              <a:buFont typeface="Noto Sans Symbols"/>
              <a:buChar char="▪"/>
              <a:defRPr b="0" i="0" sz="2000" u="none" cap="none" strike="noStrike">
                <a:solidFill>
                  <a:schemeClr val="accent2"/>
                </a:solidFill>
                <a:latin typeface="Verdana"/>
                <a:ea typeface="Verdana"/>
                <a:cs typeface="Verdana"/>
                <a:sym typeface="Verdana"/>
              </a:defRPr>
            </a:lvl1pPr>
            <a:lvl2pPr indent="-342900" lvl="1" marL="914400" marR="0" rtl="0" algn="l">
              <a:lnSpc>
                <a:spcPct val="100000"/>
              </a:lnSpc>
              <a:spcBef>
                <a:spcPts val="500"/>
              </a:spcBef>
              <a:spcAft>
                <a:spcPts val="0"/>
              </a:spcAft>
              <a:buClr>
                <a:srgbClr val="CB2026"/>
              </a:buClr>
              <a:buSzPts val="1800"/>
              <a:buFont typeface="Merriweather Sans"/>
              <a:buChar char="-"/>
              <a:defRPr b="0" i="0" sz="1800" u="none" cap="none" strike="noStrike">
                <a:solidFill>
                  <a:schemeClr val="accent2"/>
                </a:solidFill>
                <a:latin typeface="Verdana"/>
                <a:ea typeface="Verdana"/>
                <a:cs typeface="Verdana"/>
                <a:sym typeface="Verdana"/>
              </a:defRPr>
            </a:lvl2pPr>
            <a:lvl3pPr indent="-330200" lvl="2" marL="1371600" marR="0" rtl="0" algn="l">
              <a:lnSpc>
                <a:spcPct val="100000"/>
              </a:lnSpc>
              <a:spcBef>
                <a:spcPts val="500"/>
              </a:spcBef>
              <a:spcAft>
                <a:spcPts val="0"/>
              </a:spcAft>
              <a:buClr>
                <a:srgbClr val="CB2026"/>
              </a:buClr>
              <a:buSzPts val="1600"/>
              <a:buFont typeface="Noto Sans Symbols"/>
              <a:buChar char="▪"/>
              <a:defRPr b="0" i="0" sz="1600" u="none" cap="none" strike="noStrike">
                <a:solidFill>
                  <a:schemeClr val="accent2"/>
                </a:solidFill>
                <a:latin typeface="Verdana"/>
                <a:ea typeface="Verdana"/>
                <a:cs typeface="Verdana"/>
                <a:sym typeface="Verdana"/>
              </a:defRPr>
            </a:lvl3pPr>
            <a:lvl4pPr indent="-317500" lvl="3" marL="1828800" marR="0" rtl="0" algn="l">
              <a:lnSpc>
                <a:spcPct val="100000"/>
              </a:lnSpc>
              <a:spcBef>
                <a:spcPts val="500"/>
              </a:spcBef>
              <a:spcAft>
                <a:spcPts val="0"/>
              </a:spcAft>
              <a:buClr>
                <a:srgbClr val="CB2026"/>
              </a:buClr>
              <a:buSzPts val="1400"/>
              <a:buFont typeface="Merriweather Sans"/>
              <a:buChar char="-"/>
              <a:defRPr b="0" i="0" sz="1400" u="none" cap="none" strike="noStrike">
                <a:solidFill>
                  <a:schemeClr val="accent2"/>
                </a:solidFill>
                <a:latin typeface="Verdana"/>
                <a:ea typeface="Verdana"/>
                <a:cs typeface="Verdana"/>
                <a:sym typeface="Verdana"/>
              </a:defRPr>
            </a:lvl4pPr>
            <a:lvl5pPr indent="-317500" lvl="4" marL="2286000" marR="0" rtl="0" algn="l">
              <a:lnSpc>
                <a:spcPct val="100000"/>
              </a:lnSpc>
              <a:spcBef>
                <a:spcPts val="500"/>
              </a:spcBef>
              <a:spcAft>
                <a:spcPts val="0"/>
              </a:spcAft>
              <a:buClr>
                <a:srgbClr val="CB2026"/>
              </a:buClr>
              <a:buSzPts val="1400"/>
              <a:buFont typeface="Noto Sans Symbols"/>
              <a:buChar char="▪"/>
              <a:defRPr b="0" i="0" sz="1400" u="none" cap="none" strike="noStrike">
                <a:solidFill>
                  <a:schemeClr val="accent2"/>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9pPr>
          </a:lstStyle>
          <a:p/>
        </p:txBody>
      </p:sp>
      <p:sp>
        <p:nvSpPr>
          <p:cNvPr id="13" name="Google Shape;13;p1"/>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4" name="Google Shape;14;p1"/>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accent2"/>
                </a:solidFill>
                <a:latin typeface="Verdana"/>
                <a:ea typeface="Verdana"/>
                <a:cs typeface="Verdana"/>
                <a:sym typeface="Verdana"/>
              </a:defRPr>
            </a:lvl1pPr>
            <a:lvl2pPr indent="0" lvl="1" marL="0" marR="0" rtl="0" algn="l">
              <a:spcBef>
                <a:spcPts val="0"/>
              </a:spcBef>
              <a:buNone/>
              <a:defRPr b="0" i="0" sz="800" u="none" cap="none" strike="noStrike">
                <a:solidFill>
                  <a:schemeClr val="accent2"/>
                </a:solidFill>
                <a:latin typeface="Verdana"/>
                <a:ea typeface="Verdana"/>
                <a:cs typeface="Verdana"/>
                <a:sym typeface="Verdana"/>
              </a:defRPr>
            </a:lvl2pPr>
            <a:lvl3pPr indent="0" lvl="2" marL="0" marR="0" rtl="0" algn="l">
              <a:spcBef>
                <a:spcPts val="0"/>
              </a:spcBef>
              <a:buNone/>
              <a:defRPr b="0" i="0" sz="800" u="none" cap="none" strike="noStrike">
                <a:solidFill>
                  <a:schemeClr val="accent2"/>
                </a:solidFill>
                <a:latin typeface="Verdana"/>
                <a:ea typeface="Verdana"/>
                <a:cs typeface="Verdana"/>
                <a:sym typeface="Verdana"/>
              </a:defRPr>
            </a:lvl3pPr>
            <a:lvl4pPr indent="0" lvl="3" marL="0" marR="0" rtl="0" algn="l">
              <a:spcBef>
                <a:spcPts val="0"/>
              </a:spcBef>
              <a:buNone/>
              <a:defRPr b="0" i="0" sz="800" u="none" cap="none" strike="noStrike">
                <a:solidFill>
                  <a:schemeClr val="accent2"/>
                </a:solidFill>
                <a:latin typeface="Verdana"/>
                <a:ea typeface="Verdana"/>
                <a:cs typeface="Verdana"/>
                <a:sym typeface="Verdana"/>
              </a:defRPr>
            </a:lvl4pPr>
            <a:lvl5pPr indent="0" lvl="4" marL="0" marR="0" rtl="0" algn="l">
              <a:spcBef>
                <a:spcPts val="0"/>
              </a:spcBef>
              <a:buNone/>
              <a:defRPr b="0" i="0" sz="800" u="none" cap="none" strike="noStrike">
                <a:solidFill>
                  <a:schemeClr val="accent2"/>
                </a:solidFill>
                <a:latin typeface="Verdana"/>
                <a:ea typeface="Verdana"/>
                <a:cs typeface="Verdana"/>
                <a:sym typeface="Verdana"/>
              </a:defRPr>
            </a:lvl5pPr>
            <a:lvl6pPr indent="0" lvl="5" marL="0" marR="0" rtl="0" algn="l">
              <a:spcBef>
                <a:spcPts val="0"/>
              </a:spcBef>
              <a:buNone/>
              <a:defRPr b="0" i="0" sz="800" u="none" cap="none" strike="noStrike">
                <a:solidFill>
                  <a:schemeClr val="accent2"/>
                </a:solidFill>
                <a:latin typeface="Verdana"/>
                <a:ea typeface="Verdana"/>
                <a:cs typeface="Verdana"/>
                <a:sym typeface="Verdana"/>
              </a:defRPr>
            </a:lvl6pPr>
            <a:lvl7pPr indent="0" lvl="6" marL="0" marR="0" rtl="0" algn="l">
              <a:spcBef>
                <a:spcPts val="0"/>
              </a:spcBef>
              <a:buNone/>
              <a:defRPr b="0" i="0" sz="800" u="none" cap="none" strike="noStrike">
                <a:solidFill>
                  <a:schemeClr val="accent2"/>
                </a:solidFill>
                <a:latin typeface="Verdana"/>
                <a:ea typeface="Verdana"/>
                <a:cs typeface="Verdana"/>
                <a:sym typeface="Verdana"/>
              </a:defRPr>
            </a:lvl7pPr>
            <a:lvl8pPr indent="0" lvl="7" marL="0" marR="0" rtl="0" algn="l">
              <a:spcBef>
                <a:spcPts val="0"/>
              </a:spcBef>
              <a:buNone/>
              <a:defRPr b="0" i="0" sz="800" u="none" cap="none" strike="noStrike">
                <a:solidFill>
                  <a:schemeClr val="accent2"/>
                </a:solidFill>
                <a:latin typeface="Verdana"/>
                <a:ea typeface="Verdana"/>
                <a:cs typeface="Verdana"/>
                <a:sym typeface="Verdana"/>
              </a:defRPr>
            </a:lvl8pPr>
            <a:lvl9pPr indent="0" lvl="8" marL="0" marR="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1"/>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pic>
        <p:nvPicPr>
          <p:cNvPr id="16" name="Google Shape;16;p1"/>
          <p:cNvPicPr preferRelativeResize="0"/>
          <p:nvPr/>
        </p:nvPicPr>
        <p:blipFill rotWithShape="1">
          <a:blip r:embed="rId1">
            <a:alphaModFix/>
          </a:blip>
          <a:srcRect b="0" l="0" r="0" t="0"/>
          <a:stretch/>
        </p:blipFill>
        <p:spPr>
          <a:xfrm>
            <a:off x="11353800" y="6426562"/>
            <a:ext cx="498246" cy="2246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43">
          <p15:clr>
            <a:srgbClr val="F26B43"/>
          </p15:clr>
        </p15:guide>
        <p15:guide id="2" orient="horz" pos="72">
          <p15:clr>
            <a:srgbClr val="F26B43"/>
          </p15:clr>
        </p15:guide>
        <p15:guide id="3" pos="72">
          <p15:clr>
            <a:srgbClr val="F26B43"/>
          </p15:clr>
        </p15:guide>
        <p15:guide id="4" pos="7608">
          <p15:clr>
            <a:srgbClr val="F26B43"/>
          </p15:clr>
        </p15:guide>
        <p15:guide id="5" orient="horz" pos="4248">
          <p15:clr>
            <a:srgbClr val="F26B43"/>
          </p15:clr>
        </p15:guide>
        <p15:guide id="6" orient="horz" pos="4200">
          <p15:clr>
            <a:srgbClr val="F26B43"/>
          </p15:clr>
        </p15:guide>
        <p15:guide id="7" orient="horz" pos="1739">
          <p15:clr>
            <a:srgbClr val="F26B43"/>
          </p15:clr>
        </p15:guide>
        <p15:guide id="8" orient="horz" pos="741">
          <p15:clr>
            <a:srgbClr val="F26B43"/>
          </p15:clr>
        </p15:guide>
        <p15:guide id="9" orient="horz" pos="1301">
          <p15:clr>
            <a:srgbClr val="F26B43"/>
          </p15:clr>
        </p15:guide>
        <p15:guide id="10" pos="944">
          <p15:clr>
            <a:srgbClr val="F26B43"/>
          </p15:clr>
        </p15:guide>
        <p15:guide id="11" pos="1499">
          <p15:clr>
            <a:srgbClr val="F26B43"/>
          </p15:clr>
        </p15:guide>
        <p15:guide id="12" pos="1760">
          <p15:clr>
            <a:srgbClr val="F26B43"/>
          </p15:clr>
        </p15:guide>
        <p15:guide id="13" pos="1920">
          <p15:clr>
            <a:srgbClr val="F26B43"/>
          </p15:clr>
        </p15:guide>
        <p15:guide id="14" pos="718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0"/>
          <p:cNvSpPr/>
          <p:nvPr/>
        </p:nvSpPr>
        <p:spPr>
          <a:xfrm>
            <a:off x="0" y="0"/>
            <a:ext cx="12192000" cy="1158096"/>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127" name="Google Shape;127;p20"/>
          <p:cNvSpPr txBox="1"/>
          <p:nvPr>
            <p:ph type="title"/>
          </p:nvPr>
        </p:nvSpPr>
        <p:spPr>
          <a:xfrm>
            <a:off x="440013" y="247508"/>
            <a:ext cx="11311976" cy="78377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CB2026"/>
              </a:buClr>
              <a:buSzPts val="2400"/>
              <a:buFont typeface="Noto Sans Symbols"/>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20"/>
          <p:cNvSpPr txBox="1"/>
          <p:nvPr>
            <p:ph idx="1" type="body"/>
          </p:nvPr>
        </p:nvSpPr>
        <p:spPr>
          <a:xfrm>
            <a:off x="440013" y="1340662"/>
            <a:ext cx="11311976" cy="483630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rgbClr val="CC0000"/>
              </a:buClr>
              <a:buSzPts val="2000"/>
              <a:buFont typeface="Noto Sans Symbols"/>
              <a:buChar char="▪"/>
              <a:defRPr b="0" i="0" sz="2000" u="none" cap="none" strike="noStrike">
                <a:solidFill>
                  <a:schemeClr val="accent2"/>
                </a:solidFill>
                <a:latin typeface="Verdana"/>
                <a:ea typeface="Verdana"/>
                <a:cs typeface="Verdana"/>
                <a:sym typeface="Verdana"/>
              </a:defRPr>
            </a:lvl1pPr>
            <a:lvl2pPr indent="-342900" lvl="1" marL="914400" marR="0" rtl="0" algn="l">
              <a:lnSpc>
                <a:spcPct val="100000"/>
              </a:lnSpc>
              <a:spcBef>
                <a:spcPts val="500"/>
              </a:spcBef>
              <a:spcAft>
                <a:spcPts val="0"/>
              </a:spcAft>
              <a:buClr>
                <a:srgbClr val="CC0000"/>
              </a:buClr>
              <a:buSzPts val="1800"/>
              <a:buFont typeface="Merriweather Sans"/>
              <a:buChar char="-"/>
              <a:defRPr b="0" i="0" sz="1800" u="none" cap="none" strike="noStrike">
                <a:solidFill>
                  <a:schemeClr val="accent2"/>
                </a:solidFill>
                <a:latin typeface="Verdana"/>
                <a:ea typeface="Verdana"/>
                <a:cs typeface="Verdana"/>
                <a:sym typeface="Verdana"/>
              </a:defRPr>
            </a:lvl2pPr>
            <a:lvl3pPr indent="-330200" lvl="2" marL="1371600" marR="0" rtl="0" algn="l">
              <a:lnSpc>
                <a:spcPct val="100000"/>
              </a:lnSpc>
              <a:spcBef>
                <a:spcPts val="500"/>
              </a:spcBef>
              <a:spcAft>
                <a:spcPts val="0"/>
              </a:spcAft>
              <a:buClr>
                <a:srgbClr val="CC0000"/>
              </a:buClr>
              <a:buSzPts val="1600"/>
              <a:buFont typeface="Noto Sans Symbols"/>
              <a:buChar char="▪"/>
              <a:defRPr b="0" i="0" sz="1600" u="none" cap="none" strike="noStrike">
                <a:solidFill>
                  <a:schemeClr val="accent2"/>
                </a:solidFill>
                <a:latin typeface="Verdana"/>
                <a:ea typeface="Verdana"/>
                <a:cs typeface="Verdana"/>
                <a:sym typeface="Verdana"/>
              </a:defRPr>
            </a:lvl3pPr>
            <a:lvl4pPr indent="-317500" lvl="3" marL="1828800" marR="0" rtl="0" algn="l">
              <a:lnSpc>
                <a:spcPct val="100000"/>
              </a:lnSpc>
              <a:spcBef>
                <a:spcPts val="500"/>
              </a:spcBef>
              <a:spcAft>
                <a:spcPts val="0"/>
              </a:spcAft>
              <a:buClr>
                <a:srgbClr val="CC0000"/>
              </a:buClr>
              <a:buSzPts val="1400"/>
              <a:buFont typeface="Merriweather Sans"/>
              <a:buChar char="-"/>
              <a:defRPr b="0" i="0" sz="1400" u="none" cap="none" strike="noStrike">
                <a:solidFill>
                  <a:schemeClr val="accent2"/>
                </a:solidFill>
                <a:latin typeface="Verdana"/>
                <a:ea typeface="Verdana"/>
                <a:cs typeface="Verdana"/>
                <a:sym typeface="Verdana"/>
              </a:defRPr>
            </a:lvl4pPr>
            <a:lvl5pPr indent="-317500" lvl="4" marL="2286000" marR="0" rtl="0" algn="l">
              <a:lnSpc>
                <a:spcPct val="100000"/>
              </a:lnSpc>
              <a:spcBef>
                <a:spcPts val="500"/>
              </a:spcBef>
              <a:spcAft>
                <a:spcPts val="0"/>
              </a:spcAft>
              <a:buClr>
                <a:srgbClr val="CC0000"/>
              </a:buClr>
              <a:buSzPts val="1400"/>
              <a:buFont typeface="Noto Sans Symbols"/>
              <a:buChar char="▪"/>
              <a:defRPr b="0" i="0" sz="1400" u="none" cap="none" strike="noStrike">
                <a:solidFill>
                  <a:schemeClr val="accent2"/>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9pPr>
          </a:lstStyle>
          <a:p/>
        </p:txBody>
      </p:sp>
      <p:sp>
        <p:nvSpPr>
          <p:cNvPr id="129" name="Google Shape;129;p20"/>
          <p:cNvSpPr txBox="1"/>
          <p:nvPr>
            <p:ph idx="10" type="dt"/>
          </p:nvPr>
        </p:nvSpPr>
        <p:spPr>
          <a:xfrm>
            <a:off x="9860820" y="6426562"/>
            <a:ext cx="1267326" cy="2246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30" name="Google Shape;130;p20"/>
          <p:cNvSpPr txBox="1"/>
          <p:nvPr>
            <p:ph idx="11" type="ftr"/>
          </p:nvPr>
        </p:nvSpPr>
        <p:spPr>
          <a:xfrm>
            <a:off x="838200" y="6426562"/>
            <a:ext cx="4114800" cy="2246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31" name="Google Shape;131;p20"/>
          <p:cNvSpPr txBox="1"/>
          <p:nvPr>
            <p:ph idx="12" type="sldNum"/>
          </p:nvPr>
        </p:nvSpPr>
        <p:spPr>
          <a:xfrm>
            <a:off x="322848" y="6426562"/>
            <a:ext cx="515352" cy="22469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accent2"/>
                </a:solidFill>
                <a:latin typeface="Verdana"/>
                <a:ea typeface="Verdana"/>
                <a:cs typeface="Verdana"/>
                <a:sym typeface="Verdana"/>
              </a:defRPr>
            </a:lvl1pPr>
            <a:lvl2pPr indent="0" lvl="1" marL="0" marR="0" rtl="0" algn="l">
              <a:spcBef>
                <a:spcPts val="0"/>
              </a:spcBef>
              <a:buNone/>
              <a:defRPr b="0" i="0" sz="800" u="none" cap="none" strike="noStrike">
                <a:solidFill>
                  <a:schemeClr val="accent2"/>
                </a:solidFill>
                <a:latin typeface="Verdana"/>
                <a:ea typeface="Verdana"/>
                <a:cs typeface="Verdana"/>
                <a:sym typeface="Verdana"/>
              </a:defRPr>
            </a:lvl2pPr>
            <a:lvl3pPr indent="0" lvl="2" marL="0" marR="0" rtl="0" algn="l">
              <a:spcBef>
                <a:spcPts val="0"/>
              </a:spcBef>
              <a:buNone/>
              <a:defRPr b="0" i="0" sz="800" u="none" cap="none" strike="noStrike">
                <a:solidFill>
                  <a:schemeClr val="accent2"/>
                </a:solidFill>
                <a:latin typeface="Verdana"/>
                <a:ea typeface="Verdana"/>
                <a:cs typeface="Verdana"/>
                <a:sym typeface="Verdana"/>
              </a:defRPr>
            </a:lvl3pPr>
            <a:lvl4pPr indent="0" lvl="3" marL="0" marR="0" rtl="0" algn="l">
              <a:spcBef>
                <a:spcPts val="0"/>
              </a:spcBef>
              <a:buNone/>
              <a:defRPr b="0" i="0" sz="800" u="none" cap="none" strike="noStrike">
                <a:solidFill>
                  <a:schemeClr val="accent2"/>
                </a:solidFill>
                <a:latin typeface="Verdana"/>
                <a:ea typeface="Verdana"/>
                <a:cs typeface="Verdana"/>
                <a:sym typeface="Verdana"/>
              </a:defRPr>
            </a:lvl4pPr>
            <a:lvl5pPr indent="0" lvl="4" marL="0" marR="0" rtl="0" algn="l">
              <a:spcBef>
                <a:spcPts val="0"/>
              </a:spcBef>
              <a:buNone/>
              <a:defRPr b="0" i="0" sz="800" u="none" cap="none" strike="noStrike">
                <a:solidFill>
                  <a:schemeClr val="accent2"/>
                </a:solidFill>
                <a:latin typeface="Verdana"/>
                <a:ea typeface="Verdana"/>
                <a:cs typeface="Verdana"/>
                <a:sym typeface="Verdana"/>
              </a:defRPr>
            </a:lvl5pPr>
            <a:lvl6pPr indent="0" lvl="5" marL="0" marR="0" rtl="0" algn="l">
              <a:spcBef>
                <a:spcPts val="0"/>
              </a:spcBef>
              <a:buNone/>
              <a:defRPr b="0" i="0" sz="800" u="none" cap="none" strike="noStrike">
                <a:solidFill>
                  <a:schemeClr val="accent2"/>
                </a:solidFill>
                <a:latin typeface="Verdana"/>
                <a:ea typeface="Verdana"/>
                <a:cs typeface="Verdana"/>
                <a:sym typeface="Verdana"/>
              </a:defRPr>
            </a:lvl6pPr>
            <a:lvl7pPr indent="0" lvl="6" marL="0" marR="0" rtl="0" algn="l">
              <a:spcBef>
                <a:spcPts val="0"/>
              </a:spcBef>
              <a:buNone/>
              <a:defRPr b="0" i="0" sz="800" u="none" cap="none" strike="noStrike">
                <a:solidFill>
                  <a:schemeClr val="accent2"/>
                </a:solidFill>
                <a:latin typeface="Verdana"/>
                <a:ea typeface="Verdana"/>
                <a:cs typeface="Verdana"/>
                <a:sym typeface="Verdana"/>
              </a:defRPr>
            </a:lvl7pPr>
            <a:lvl8pPr indent="0" lvl="7" marL="0" marR="0" rtl="0" algn="l">
              <a:spcBef>
                <a:spcPts val="0"/>
              </a:spcBef>
              <a:buNone/>
              <a:defRPr b="0" i="0" sz="800" u="none" cap="none" strike="noStrike">
                <a:solidFill>
                  <a:schemeClr val="accent2"/>
                </a:solidFill>
                <a:latin typeface="Verdana"/>
                <a:ea typeface="Verdana"/>
                <a:cs typeface="Verdana"/>
                <a:sym typeface="Verdana"/>
              </a:defRPr>
            </a:lvl8pPr>
            <a:lvl9pPr indent="0" lvl="8" marL="0" marR="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pic>
        <p:nvPicPr>
          <p:cNvPr id="132" name="Google Shape;132;p20"/>
          <p:cNvPicPr preferRelativeResize="0"/>
          <p:nvPr/>
        </p:nvPicPr>
        <p:blipFill rotWithShape="1">
          <a:blip r:embed="rId1">
            <a:alphaModFix/>
          </a:blip>
          <a:srcRect b="0" l="0" r="0" t="0"/>
          <a:stretch/>
        </p:blipFill>
        <p:spPr>
          <a:xfrm>
            <a:off x="11353800" y="6426562"/>
            <a:ext cx="498246" cy="2246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2">
          <p15:clr>
            <a:srgbClr val="F26B43"/>
          </p15:clr>
        </p15:guide>
        <p15:guide id="2" orient="horz" pos="4043">
          <p15:clr>
            <a:srgbClr val="F26B43"/>
          </p15:clr>
        </p15:guide>
        <p15:guide id="3" orient="horz" pos="843">
          <p15:clr>
            <a:srgbClr val="F26B43"/>
          </p15:clr>
        </p15:guide>
        <p15:guide id="4" orient="horz" pos="155">
          <p15:clr>
            <a:srgbClr val="F26B43"/>
          </p15:clr>
        </p15:guide>
        <p15:guide id="5" orient="horz" pos="72">
          <p15:clr>
            <a:srgbClr val="F26B43"/>
          </p15:clr>
        </p15:guide>
        <p15:guide id="6" pos="7413">
          <p15:clr>
            <a:srgbClr val="F26B43"/>
          </p15:clr>
        </p15:guide>
        <p15:guide id="7" pos="72">
          <p15:clr>
            <a:srgbClr val="F26B43"/>
          </p15:clr>
        </p15:guide>
        <p15:guide id="8" pos="7608">
          <p15:clr>
            <a:srgbClr val="F26B43"/>
          </p15:clr>
        </p15:guide>
        <p15:guide id="9" orient="horz" pos="4248">
          <p15:clr>
            <a:srgbClr val="F26B43"/>
          </p15:clr>
        </p15:guide>
        <p15:guide id="10" orient="horz" pos="3903">
          <p15:clr>
            <a:srgbClr val="F26B43"/>
          </p15:clr>
        </p15:guide>
        <p15:guide id="11" orient="horz" pos="4192">
          <p15:clr>
            <a:srgbClr val="F26B43"/>
          </p15:clr>
        </p15:guide>
        <p15:guide id="12" orient="horz" pos="725">
          <p15:clr>
            <a:srgbClr val="F26B43"/>
          </p15:clr>
        </p15:guide>
        <p15:guide id="13" orient="horz" pos="651">
          <p15:clr>
            <a:srgbClr val="F26B43"/>
          </p15:clr>
        </p15:guide>
        <p15:guide id="14" orient="horz" pos="1328">
          <p15:clr>
            <a:srgbClr val="F26B43"/>
          </p15:clr>
        </p15:guide>
        <p15:guide id="15" orient="horz" pos="129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31"/>
          <p:cNvSpPr/>
          <p:nvPr/>
        </p:nvSpPr>
        <p:spPr>
          <a:xfrm>
            <a:off x="0" y="0"/>
            <a:ext cx="12192000" cy="11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194" name="Google Shape;194;p31"/>
          <p:cNvSpPr txBox="1"/>
          <p:nvPr>
            <p:ph type="title"/>
          </p:nvPr>
        </p:nvSpPr>
        <p:spPr>
          <a:xfrm>
            <a:off x="440013" y="247508"/>
            <a:ext cx="11312100" cy="7839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5" name="Google Shape;195;p31"/>
          <p:cNvSpPr txBox="1"/>
          <p:nvPr>
            <p:ph idx="1" type="body"/>
          </p:nvPr>
        </p:nvSpPr>
        <p:spPr>
          <a:xfrm>
            <a:off x="440013" y="1340662"/>
            <a:ext cx="11312100" cy="47643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rgbClr val="CB2026"/>
              </a:buClr>
              <a:buSzPts val="2000"/>
              <a:buFont typeface="Noto Sans Symbols"/>
              <a:buChar char="▪"/>
              <a:defRPr b="0" i="0" sz="2000" u="none" cap="none" strike="noStrike">
                <a:solidFill>
                  <a:schemeClr val="accent2"/>
                </a:solidFill>
                <a:latin typeface="Verdana"/>
                <a:ea typeface="Verdana"/>
                <a:cs typeface="Verdana"/>
                <a:sym typeface="Verdana"/>
              </a:defRPr>
            </a:lvl1pPr>
            <a:lvl2pPr indent="-342900" lvl="1" marL="914400" marR="0" rtl="0" algn="l">
              <a:lnSpc>
                <a:spcPct val="100000"/>
              </a:lnSpc>
              <a:spcBef>
                <a:spcPts val="500"/>
              </a:spcBef>
              <a:spcAft>
                <a:spcPts val="0"/>
              </a:spcAft>
              <a:buClr>
                <a:srgbClr val="CB2026"/>
              </a:buClr>
              <a:buSzPts val="1800"/>
              <a:buFont typeface="Merriweather Sans"/>
              <a:buChar char="-"/>
              <a:defRPr b="0" i="0" sz="1800" u="none" cap="none" strike="noStrike">
                <a:solidFill>
                  <a:schemeClr val="accent2"/>
                </a:solidFill>
                <a:latin typeface="Verdana"/>
                <a:ea typeface="Verdana"/>
                <a:cs typeface="Verdana"/>
                <a:sym typeface="Verdana"/>
              </a:defRPr>
            </a:lvl2pPr>
            <a:lvl3pPr indent="-330200" lvl="2" marL="1371600" marR="0" rtl="0" algn="l">
              <a:lnSpc>
                <a:spcPct val="100000"/>
              </a:lnSpc>
              <a:spcBef>
                <a:spcPts val="500"/>
              </a:spcBef>
              <a:spcAft>
                <a:spcPts val="0"/>
              </a:spcAft>
              <a:buClr>
                <a:srgbClr val="CB2026"/>
              </a:buClr>
              <a:buSzPts val="1600"/>
              <a:buFont typeface="Noto Sans Symbols"/>
              <a:buChar char="▪"/>
              <a:defRPr b="0" i="0" sz="1600" u="none" cap="none" strike="noStrike">
                <a:solidFill>
                  <a:schemeClr val="accent2"/>
                </a:solidFill>
                <a:latin typeface="Verdana"/>
                <a:ea typeface="Verdana"/>
                <a:cs typeface="Verdana"/>
                <a:sym typeface="Verdana"/>
              </a:defRPr>
            </a:lvl3pPr>
            <a:lvl4pPr indent="-317500" lvl="3" marL="1828800" marR="0" rtl="0" algn="l">
              <a:lnSpc>
                <a:spcPct val="100000"/>
              </a:lnSpc>
              <a:spcBef>
                <a:spcPts val="500"/>
              </a:spcBef>
              <a:spcAft>
                <a:spcPts val="0"/>
              </a:spcAft>
              <a:buClr>
                <a:srgbClr val="CB2026"/>
              </a:buClr>
              <a:buSzPts val="1400"/>
              <a:buFont typeface="Merriweather Sans"/>
              <a:buChar char="-"/>
              <a:defRPr b="0" i="0" sz="1400" u="none" cap="none" strike="noStrike">
                <a:solidFill>
                  <a:schemeClr val="accent2"/>
                </a:solidFill>
                <a:latin typeface="Verdana"/>
                <a:ea typeface="Verdana"/>
                <a:cs typeface="Verdana"/>
                <a:sym typeface="Verdana"/>
              </a:defRPr>
            </a:lvl4pPr>
            <a:lvl5pPr indent="-317500" lvl="4" marL="2286000" marR="0" rtl="0" algn="l">
              <a:lnSpc>
                <a:spcPct val="100000"/>
              </a:lnSpc>
              <a:spcBef>
                <a:spcPts val="500"/>
              </a:spcBef>
              <a:spcAft>
                <a:spcPts val="0"/>
              </a:spcAft>
              <a:buClr>
                <a:srgbClr val="CB2026"/>
              </a:buClr>
              <a:buSzPts val="1400"/>
              <a:buFont typeface="Noto Sans Symbols"/>
              <a:buChar char="▪"/>
              <a:defRPr b="0" i="0" sz="1400" u="none" cap="none" strike="noStrike">
                <a:solidFill>
                  <a:schemeClr val="accent2"/>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9pPr>
          </a:lstStyle>
          <a:p/>
        </p:txBody>
      </p:sp>
      <p:sp>
        <p:nvSpPr>
          <p:cNvPr id="196" name="Google Shape;196;p31"/>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97" name="Google Shape;197;p31"/>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accent2"/>
                </a:solidFill>
                <a:latin typeface="Verdana"/>
                <a:ea typeface="Verdana"/>
                <a:cs typeface="Verdana"/>
                <a:sym typeface="Verdana"/>
              </a:defRPr>
            </a:lvl1pPr>
            <a:lvl2pPr indent="0" lvl="1" marL="0" marR="0" rtl="0" algn="l">
              <a:spcBef>
                <a:spcPts val="0"/>
              </a:spcBef>
              <a:buNone/>
              <a:defRPr b="0" i="0" sz="800" u="none" cap="none" strike="noStrike">
                <a:solidFill>
                  <a:schemeClr val="accent2"/>
                </a:solidFill>
                <a:latin typeface="Verdana"/>
                <a:ea typeface="Verdana"/>
                <a:cs typeface="Verdana"/>
                <a:sym typeface="Verdana"/>
              </a:defRPr>
            </a:lvl2pPr>
            <a:lvl3pPr indent="0" lvl="2" marL="0" marR="0" rtl="0" algn="l">
              <a:spcBef>
                <a:spcPts val="0"/>
              </a:spcBef>
              <a:buNone/>
              <a:defRPr b="0" i="0" sz="800" u="none" cap="none" strike="noStrike">
                <a:solidFill>
                  <a:schemeClr val="accent2"/>
                </a:solidFill>
                <a:latin typeface="Verdana"/>
                <a:ea typeface="Verdana"/>
                <a:cs typeface="Verdana"/>
                <a:sym typeface="Verdana"/>
              </a:defRPr>
            </a:lvl3pPr>
            <a:lvl4pPr indent="0" lvl="3" marL="0" marR="0" rtl="0" algn="l">
              <a:spcBef>
                <a:spcPts val="0"/>
              </a:spcBef>
              <a:buNone/>
              <a:defRPr b="0" i="0" sz="800" u="none" cap="none" strike="noStrike">
                <a:solidFill>
                  <a:schemeClr val="accent2"/>
                </a:solidFill>
                <a:latin typeface="Verdana"/>
                <a:ea typeface="Verdana"/>
                <a:cs typeface="Verdana"/>
                <a:sym typeface="Verdana"/>
              </a:defRPr>
            </a:lvl4pPr>
            <a:lvl5pPr indent="0" lvl="4" marL="0" marR="0" rtl="0" algn="l">
              <a:spcBef>
                <a:spcPts val="0"/>
              </a:spcBef>
              <a:buNone/>
              <a:defRPr b="0" i="0" sz="800" u="none" cap="none" strike="noStrike">
                <a:solidFill>
                  <a:schemeClr val="accent2"/>
                </a:solidFill>
                <a:latin typeface="Verdana"/>
                <a:ea typeface="Verdana"/>
                <a:cs typeface="Verdana"/>
                <a:sym typeface="Verdana"/>
              </a:defRPr>
            </a:lvl5pPr>
            <a:lvl6pPr indent="0" lvl="5" marL="0" marR="0" rtl="0" algn="l">
              <a:spcBef>
                <a:spcPts val="0"/>
              </a:spcBef>
              <a:buNone/>
              <a:defRPr b="0" i="0" sz="800" u="none" cap="none" strike="noStrike">
                <a:solidFill>
                  <a:schemeClr val="accent2"/>
                </a:solidFill>
                <a:latin typeface="Verdana"/>
                <a:ea typeface="Verdana"/>
                <a:cs typeface="Verdana"/>
                <a:sym typeface="Verdana"/>
              </a:defRPr>
            </a:lvl6pPr>
            <a:lvl7pPr indent="0" lvl="6" marL="0" marR="0" rtl="0" algn="l">
              <a:spcBef>
                <a:spcPts val="0"/>
              </a:spcBef>
              <a:buNone/>
              <a:defRPr b="0" i="0" sz="800" u="none" cap="none" strike="noStrike">
                <a:solidFill>
                  <a:schemeClr val="accent2"/>
                </a:solidFill>
                <a:latin typeface="Verdana"/>
                <a:ea typeface="Verdana"/>
                <a:cs typeface="Verdana"/>
                <a:sym typeface="Verdana"/>
              </a:defRPr>
            </a:lvl7pPr>
            <a:lvl8pPr indent="0" lvl="7" marL="0" marR="0" rtl="0" algn="l">
              <a:spcBef>
                <a:spcPts val="0"/>
              </a:spcBef>
              <a:buNone/>
              <a:defRPr b="0" i="0" sz="800" u="none" cap="none" strike="noStrike">
                <a:solidFill>
                  <a:schemeClr val="accent2"/>
                </a:solidFill>
                <a:latin typeface="Verdana"/>
                <a:ea typeface="Verdana"/>
                <a:cs typeface="Verdana"/>
                <a:sym typeface="Verdana"/>
              </a:defRPr>
            </a:lvl8pPr>
            <a:lvl9pPr indent="0" lvl="8" marL="0" marR="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
        <p:nvSpPr>
          <p:cNvPr id="198" name="Google Shape;198;p31"/>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pic>
        <p:nvPicPr>
          <p:cNvPr id="199" name="Google Shape;199;p31"/>
          <p:cNvPicPr preferRelativeResize="0"/>
          <p:nvPr/>
        </p:nvPicPr>
        <p:blipFill rotWithShape="1">
          <a:blip r:embed="rId1">
            <a:alphaModFix/>
          </a:blip>
          <a:srcRect b="0" l="0" r="0" t="0"/>
          <a:stretch/>
        </p:blipFill>
        <p:spPr>
          <a:xfrm>
            <a:off x="11353800" y="6426562"/>
            <a:ext cx="498246" cy="2246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43">
          <p15:clr>
            <a:srgbClr val="F26B43"/>
          </p15:clr>
        </p15:guide>
        <p15:guide id="2" orient="horz" pos="72">
          <p15:clr>
            <a:srgbClr val="F26B43"/>
          </p15:clr>
        </p15:guide>
        <p15:guide id="3" pos="72">
          <p15:clr>
            <a:srgbClr val="F26B43"/>
          </p15:clr>
        </p15:guide>
        <p15:guide id="4" pos="7608">
          <p15:clr>
            <a:srgbClr val="F26B43"/>
          </p15:clr>
        </p15:guide>
        <p15:guide id="5" orient="horz" pos="4248">
          <p15:clr>
            <a:srgbClr val="F26B43"/>
          </p15:clr>
        </p15:guide>
        <p15:guide id="6" orient="horz" pos="4200">
          <p15:clr>
            <a:srgbClr val="F26B43"/>
          </p15:clr>
        </p15:guide>
        <p15:guide id="7" orient="horz" pos="1739">
          <p15:clr>
            <a:srgbClr val="F26B43"/>
          </p15:clr>
        </p15:guide>
        <p15:guide id="8" orient="horz" pos="741">
          <p15:clr>
            <a:srgbClr val="F26B43"/>
          </p15:clr>
        </p15:guide>
        <p15:guide id="9" orient="horz" pos="1301">
          <p15:clr>
            <a:srgbClr val="F26B43"/>
          </p15:clr>
        </p15:guide>
        <p15:guide id="10" pos="944">
          <p15:clr>
            <a:srgbClr val="F26B43"/>
          </p15:clr>
        </p15:guide>
        <p15:guide id="11" pos="1499">
          <p15:clr>
            <a:srgbClr val="F26B43"/>
          </p15:clr>
        </p15:guide>
        <p15:guide id="12" pos="1760">
          <p15:clr>
            <a:srgbClr val="F26B43"/>
          </p15:clr>
        </p15:guide>
        <p15:guide id="13" pos="1920">
          <p15:clr>
            <a:srgbClr val="F26B43"/>
          </p15:clr>
        </p15:guide>
        <p15:guide id="14" pos="71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 name="Shape 328"/>
        <p:cNvGrpSpPr/>
        <p:nvPr/>
      </p:nvGrpSpPr>
      <p:grpSpPr>
        <a:xfrm>
          <a:off x="0" y="0"/>
          <a:ext cx="0" cy="0"/>
          <a:chOff x="0" y="0"/>
          <a:chExt cx="0" cy="0"/>
        </a:xfrm>
      </p:grpSpPr>
      <p:sp>
        <p:nvSpPr>
          <p:cNvPr id="329" name="Google Shape;329;p54"/>
          <p:cNvSpPr/>
          <p:nvPr/>
        </p:nvSpPr>
        <p:spPr>
          <a:xfrm>
            <a:off x="0" y="0"/>
            <a:ext cx="12192000" cy="1158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330" name="Google Shape;330;p54"/>
          <p:cNvSpPr txBox="1"/>
          <p:nvPr>
            <p:ph type="title"/>
          </p:nvPr>
        </p:nvSpPr>
        <p:spPr>
          <a:xfrm>
            <a:off x="440013" y="247508"/>
            <a:ext cx="11312100" cy="7839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CB2026"/>
              </a:buClr>
              <a:buSzPts val="2400"/>
              <a:buFont typeface="Noto Sans Symbols"/>
              <a:buNone/>
              <a:defRPr b="1" i="0" sz="240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1" name="Google Shape;331;p54"/>
          <p:cNvSpPr txBox="1"/>
          <p:nvPr>
            <p:ph idx="1" type="body"/>
          </p:nvPr>
        </p:nvSpPr>
        <p:spPr>
          <a:xfrm>
            <a:off x="440013" y="1340662"/>
            <a:ext cx="11312100" cy="48363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rgbClr val="CC0000"/>
              </a:buClr>
              <a:buSzPts val="2000"/>
              <a:buFont typeface="Noto Sans Symbols"/>
              <a:buChar char="▪"/>
              <a:defRPr b="0" i="0" sz="2000" u="none" cap="none" strike="noStrike">
                <a:solidFill>
                  <a:schemeClr val="accent2"/>
                </a:solidFill>
                <a:latin typeface="Verdana"/>
                <a:ea typeface="Verdana"/>
                <a:cs typeface="Verdana"/>
                <a:sym typeface="Verdana"/>
              </a:defRPr>
            </a:lvl1pPr>
            <a:lvl2pPr indent="-342900" lvl="1" marL="914400" marR="0" rtl="0" algn="l">
              <a:lnSpc>
                <a:spcPct val="100000"/>
              </a:lnSpc>
              <a:spcBef>
                <a:spcPts val="500"/>
              </a:spcBef>
              <a:spcAft>
                <a:spcPts val="0"/>
              </a:spcAft>
              <a:buClr>
                <a:srgbClr val="CC0000"/>
              </a:buClr>
              <a:buSzPts val="1800"/>
              <a:buFont typeface="Merriweather Sans"/>
              <a:buChar char="-"/>
              <a:defRPr b="0" i="0" sz="1800" u="none" cap="none" strike="noStrike">
                <a:solidFill>
                  <a:schemeClr val="accent2"/>
                </a:solidFill>
                <a:latin typeface="Verdana"/>
                <a:ea typeface="Verdana"/>
                <a:cs typeface="Verdana"/>
                <a:sym typeface="Verdana"/>
              </a:defRPr>
            </a:lvl2pPr>
            <a:lvl3pPr indent="-330200" lvl="2" marL="1371600" marR="0" rtl="0" algn="l">
              <a:lnSpc>
                <a:spcPct val="100000"/>
              </a:lnSpc>
              <a:spcBef>
                <a:spcPts val="500"/>
              </a:spcBef>
              <a:spcAft>
                <a:spcPts val="0"/>
              </a:spcAft>
              <a:buClr>
                <a:srgbClr val="CC0000"/>
              </a:buClr>
              <a:buSzPts val="1600"/>
              <a:buFont typeface="Noto Sans Symbols"/>
              <a:buChar char="▪"/>
              <a:defRPr b="0" i="0" sz="1600" u="none" cap="none" strike="noStrike">
                <a:solidFill>
                  <a:schemeClr val="accent2"/>
                </a:solidFill>
                <a:latin typeface="Verdana"/>
                <a:ea typeface="Verdana"/>
                <a:cs typeface="Verdana"/>
                <a:sym typeface="Verdana"/>
              </a:defRPr>
            </a:lvl3pPr>
            <a:lvl4pPr indent="-317500" lvl="3" marL="1828800" marR="0" rtl="0" algn="l">
              <a:lnSpc>
                <a:spcPct val="100000"/>
              </a:lnSpc>
              <a:spcBef>
                <a:spcPts val="500"/>
              </a:spcBef>
              <a:spcAft>
                <a:spcPts val="0"/>
              </a:spcAft>
              <a:buClr>
                <a:srgbClr val="CC0000"/>
              </a:buClr>
              <a:buSzPts val="1400"/>
              <a:buFont typeface="Merriweather Sans"/>
              <a:buChar char="-"/>
              <a:defRPr b="0" i="0" sz="1400" u="none" cap="none" strike="noStrike">
                <a:solidFill>
                  <a:schemeClr val="accent2"/>
                </a:solidFill>
                <a:latin typeface="Verdana"/>
                <a:ea typeface="Verdana"/>
                <a:cs typeface="Verdana"/>
                <a:sym typeface="Verdana"/>
              </a:defRPr>
            </a:lvl4pPr>
            <a:lvl5pPr indent="-317500" lvl="4" marL="2286000" marR="0" rtl="0" algn="l">
              <a:lnSpc>
                <a:spcPct val="100000"/>
              </a:lnSpc>
              <a:spcBef>
                <a:spcPts val="500"/>
              </a:spcBef>
              <a:spcAft>
                <a:spcPts val="0"/>
              </a:spcAft>
              <a:buClr>
                <a:srgbClr val="CC0000"/>
              </a:buClr>
              <a:buSzPts val="1400"/>
              <a:buFont typeface="Noto Sans Symbols"/>
              <a:buChar char="▪"/>
              <a:defRPr b="0" i="0" sz="1400" u="none" cap="none" strike="noStrike">
                <a:solidFill>
                  <a:schemeClr val="accent2"/>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Verdana"/>
                <a:ea typeface="Verdana"/>
                <a:cs typeface="Verdana"/>
                <a:sym typeface="Verdana"/>
              </a:defRPr>
            </a:lvl9pPr>
          </a:lstStyle>
          <a:p/>
        </p:txBody>
      </p:sp>
      <p:sp>
        <p:nvSpPr>
          <p:cNvPr id="332" name="Google Shape;332;p54"/>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333" name="Google Shape;333;p54"/>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accent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334" name="Google Shape;334;p54"/>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accent2"/>
                </a:solidFill>
                <a:latin typeface="Verdana"/>
                <a:ea typeface="Verdana"/>
                <a:cs typeface="Verdana"/>
                <a:sym typeface="Verdana"/>
              </a:defRPr>
            </a:lvl1pPr>
            <a:lvl2pPr indent="0" lvl="1" marL="0" marR="0" rtl="0" algn="l">
              <a:spcBef>
                <a:spcPts val="0"/>
              </a:spcBef>
              <a:buNone/>
              <a:defRPr b="0" i="0" sz="800" u="none" cap="none" strike="noStrike">
                <a:solidFill>
                  <a:schemeClr val="accent2"/>
                </a:solidFill>
                <a:latin typeface="Verdana"/>
                <a:ea typeface="Verdana"/>
                <a:cs typeface="Verdana"/>
                <a:sym typeface="Verdana"/>
              </a:defRPr>
            </a:lvl2pPr>
            <a:lvl3pPr indent="0" lvl="2" marL="0" marR="0" rtl="0" algn="l">
              <a:spcBef>
                <a:spcPts val="0"/>
              </a:spcBef>
              <a:buNone/>
              <a:defRPr b="0" i="0" sz="800" u="none" cap="none" strike="noStrike">
                <a:solidFill>
                  <a:schemeClr val="accent2"/>
                </a:solidFill>
                <a:latin typeface="Verdana"/>
                <a:ea typeface="Verdana"/>
                <a:cs typeface="Verdana"/>
                <a:sym typeface="Verdana"/>
              </a:defRPr>
            </a:lvl3pPr>
            <a:lvl4pPr indent="0" lvl="3" marL="0" marR="0" rtl="0" algn="l">
              <a:spcBef>
                <a:spcPts val="0"/>
              </a:spcBef>
              <a:buNone/>
              <a:defRPr b="0" i="0" sz="800" u="none" cap="none" strike="noStrike">
                <a:solidFill>
                  <a:schemeClr val="accent2"/>
                </a:solidFill>
                <a:latin typeface="Verdana"/>
                <a:ea typeface="Verdana"/>
                <a:cs typeface="Verdana"/>
                <a:sym typeface="Verdana"/>
              </a:defRPr>
            </a:lvl4pPr>
            <a:lvl5pPr indent="0" lvl="4" marL="0" marR="0" rtl="0" algn="l">
              <a:spcBef>
                <a:spcPts val="0"/>
              </a:spcBef>
              <a:buNone/>
              <a:defRPr b="0" i="0" sz="800" u="none" cap="none" strike="noStrike">
                <a:solidFill>
                  <a:schemeClr val="accent2"/>
                </a:solidFill>
                <a:latin typeface="Verdana"/>
                <a:ea typeface="Verdana"/>
                <a:cs typeface="Verdana"/>
                <a:sym typeface="Verdana"/>
              </a:defRPr>
            </a:lvl5pPr>
            <a:lvl6pPr indent="0" lvl="5" marL="0" marR="0" rtl="0" algn="l">
              <a:spcBef>
                <a:spcPts val="0"/>
              </a:spcBef>
              <a:buNone/>
              <a:defRPr b="0" i="0" sz="800" u="none" cap="none" strike="noStrike">
                <a:solidFill>
                  <a:schemeClr val="accent2"/>
                </a:solidFill>
                <a:latin typeface="Verdana"/>
                <a:ea typeface="Verdana"/>
                <a:cs typeface="Verdana"/>
                <a:sym typeface="Verdana"/>
              </a:defRPr>
            </a:lvl6pPr>
            <a:lvl7pPr indent="0" lvl="6" marL="0" marR="0" rtl="0" algn="l">
              <a:spcBef>
                <a:spcPts val="0"/>
              </a:spcBef>
              <a:buNone/>
              <a:defRPr b="0" i="0" sz="800" u="none" cap="none" strike="noStrike">
                <a:solidFill>
                  <a:schemeClr val="accent2"/>
                </a:solidFill>
                <a:latin typeface="Verdana"/>
                <a:ea typeface="Verdana"/>
                <a:cs typeface="Verdana"/>
                <a:sym typeface="Verdana"/>
              </a:defRPr>
            </a:lvl7pPr>
            <a:lvl8pPr indent="0" lvl="7" marL="0" marR="0" rtl="0" algn="l">
              <a:spcBef>
                <a:spcPts val="0"/>
              </a:spcBef>
              <a:buNone/>
              <a:defRPr b="0" i="0" sz="800" u="none" cap="none" strike="noStrike">
                <a:solidFill>
                  <a:schemeClr val="accent2"/>
                </a:solidFill>
                <a:latin typeface="Verdana"/>
                <a:ea typeface="Verdana"/>
                <a:cs typeface="Verdana"/>
                <a:sym typeface="Verdana"/>
              </a:defRPr>
            </a:lvl8pPr>
            <a:lvl9pPr indent="0" lvl="8" marL="0" marR="0" rtl="0" algn="l">
              <a:spcBef>
                <a:spcPts val="0"/>
              </a:spcBef>
              <a:buNone/>
              <a:defRPr b="0" i="0" sz="800" u="none" cap="none" strike="noStrike">
                <a:solidFill>
                  <a:schemeClr val="accent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pic>
        <p:nvPicPr>
          <p:cNvPr id="335" name="Google Shape;335;p54"/>
          <p:cNvPicPr preferRelativeResize="0"/>
          <p:nvPr/>
        </p:nvPicPr>
        <p:blipFill rotWithShape="1">
          <a:blip r:embed="rId1">
            <a:alphaModFix/>
          </a:blip>
          <a:srcRect b="0" l="0" r="0" t="0"/>
          <a:stretch/>
        </p:blipFill>
        <p:spPr>
          <a:xfrm>
            <a:off x="11353800" y="6426562"/>
            <a:ext cx="498246" cy="2246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2">
          <p15:clr>
            <a:srgbClr val="F26B43"/>
          </p15:clr>
        </p15:guide>
        <p15:guide id="2" orient="horz" pos="4043">
          <p15:clr>
            <a:srgbClr val="F26B43"/>
          </p15:clr>
        </p15:guide>
        <p15:guide id="3" orient="horz" pos="843">
          <p15:clr>
            <a:srgbClr val="F26B43"/>
          </p15:clr>
        </p15:guide>
        <p15:guide id="4" orient="horz" pos="155">
          <p15:clr>
            <a:srgbClr val="F26B43"/>
          </p15:clr>
        </p15:guide>
        <p15:guide id="5" orient="horz" pos="72">
          <p15:clr>
            <a:srgbClr val="F26B43"/>
          </p15:clr>
        </p15:guide>
        <p15:guide id="6" pos="7413">
          <p15:clr>
            <a:srgbClr val="F26B43"/>
          </p15:clr>
        </p15:guide>
        <p15:guide id="7" pos="72">
          <p15:clr>
            <a:srgbClr val="F26B43"/>
          </p15:clr>
        </p15:guide>
        <p15:guide id="8" pos="7608">
          <p15:clr>
            <a:srgbClr val="F26B43"/>
          </p15:clr>
        </p15:guide>
        <p15:guide id="9" orient="horz" pos="4248">
          <p15:clr>
            <a:srgbClr val="F26B43"/>
          </p15:clr>
        </p15:guide>
        <p15:guide id="10" orient="horz" pos="3903">
          <p15:clr>
            <a:srgbClr val="F26B43"/>
          </p15:clr>
        </p15:guide>
        <p15:guide id="11" orient="horz" pos="4192">
          <p15:clr>
            <a:srgbClr val="F26B43"/>
          </p15:clr>
        </p15:guide>
        <p15:guide id="12" orient="horz" pos="725">
          <p15:clr>
            <a:srgbClr val="F26B43"/>
          </p15:clr>
        </p15:guide>
        <p15:guide id="13" orient="horz" pos="651">
          <p15:clr>
            <a:srgbClr val="F26B43"/>
          </p15:clr>
        </p15:guide>
        <p15:guide id="14" orient="horz" pos="1328">
          <p15:clr>
            <a:srgbClr val="F26B43"/>
          </p15:clr>
        </p15:guide>
        <p15:guide id="15" orient="horz" pos="129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66.png"/><Relationship Id="rId7" Type="http://schemas.openxmlformats.org/officeDocument/2006/relationships/image" Target="../media/image60.png"/><Relationship Id="rId8"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69.png"/><Relationship Id="rId7" Type="http://schemas.openxmlformats.org/officeDocument/2006/relationships/image" Target="../media/image58.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0" Type="http://schemas.openxmlformats.org/officeDocument/2006/relationships/image" Target="../media/image60.png"/><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51.png"/><Relationship Id="rId6" Type="http://schemas.openxmlformats.org/officeDocument/2006/relationships/image" Target="../media/image48.png"/><Relationship Id="rId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idx="1" type="subTitle"/>
          </p:nvPr>
        </p:nvSpPr>
        <p:spPr>
          <a:xfrm>
            <a:off x="2387274" y="1410543"/>
            <a:ext cx="8354703" cy="3296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a:t>Philosophy &amp; Practices</a:t>
            </a:r>
            <a:endParaRPr/>
          </a:p>
        </p:txBody>
      </p:sp>
      <p:sp>
        <p:nvSpPr>
          <p:cNvPr id="400" name="Google Shape;400;p65"/>
          <p:cNvSpPr txBox="1"/>
          <p:nvPr>
            <p:ph type="title"/>
          </p:nvPr>
        </p:nvSpPr>
        <p:spPr>
          <a:xfrm>
            <a:off x="2387274" y="276014"/>
            <a:ext cx="8354704" cy="1076130"/>
          </a:xfrm>
          <a:prstGeom prst="rect">
            <a:avLst/>
          </a:prstGeom>
          <a:noFill/>
          <a:ln>
            <a:noFill/>
          </a:ln>
        </p:spPr>
        <p:txBody>
          <a:bodyPr anchorCtr="0" anchor="b" bIns="45700" lIns="91425" spcFirstLastPara="1" rIns="91425" wrap="square" tIns="45700">
            <a:noAutofit/>
          </a:bodyPr>
          <a:lstStyle/>
          <a:p>
            <a:pPr indent="0" lvl="0" marL="0" rtl="0" algn="l">
              <a:lnSpc>
                <a:spcPct val="139285"/>
              </a:lnSpc>
              <a:spcBef>
                <a:spcPts val="0"/>
              </a:spcBef>
              <a:spcAft>
                <a:spcPts val="0"/>
              </a:spcAft>
              <a:buClr>
                <a:schemeClr val="dk1"/>
              </a:buClr>
              <a:buSzPts val="2800"/>
              <a:buFont typeface="Verdana"/>
              <a:buNone/>
            </a:pPr>
            <a:r>
              <a:rPr lang="en-US"/>
              <a:t>DevOps: Cloud Native Operations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4"/>
          <p:cNvSpPr txBox="1"/>
          <p:nvPr>
            <p:ph type="title"/>
          </p:nvPr>
        </p:nvSpPr>
        <p:spPr>
          <a:xfrm>
            <a:off x="440012" y="247509"/>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Some Takeaways</a:t>
            </a:r>
            <a:endParaRPr/>
          </a:p>
        </p:txBody>
      </p:sp>
      <p:sp>
        <p:nvSpPr>
          <p:cNvPr id="541" name="Google Shape;541;p74"/>
          <p:cNvSpPr txBox="1"/>
          <p:nvPr>
            <p:ph idx="1" type="body"/>
          </p:nvPr>
        </p:nvSpPr>
        <p:spPr>
          <a:xfrm>
            <a:off x="440013" y="1340662"/>
            <a:ext cx="11312100" cy="48363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Char char="▪"/>
            </a:pPr>
            <a:r>
              <a:rPr lang="en-US" sz="2400"/>
              <a:t>This DOESN’T mean:</a:t>
            </a:r>
            <a:endParaRPr sz="2400"/>
          </a:p>
          <a:p>
            <a:pPr indent="-381000" lvl="1" marL="914400" rtl="0" algn="l">
              <a:spcBef>
                <a:spcPts val="0"/>
              </a:spcBef>
              <a:spcAft>
                <a:spcPts val="0"/>
              </a:spcAft>
              <a:buSzPts val="2400"/>
              <a:buChar char="-"/>
            </a:pPr>
            <a:r>
              <a:rPr lang="en-US" sz="2400"/>
              <a:t>You have to use containers or microservices to take advantage of automation and DevOps</a:t>
            </a:r>
            <a:endParaRPr sz="2400"/>
          </a:p>
          <a:p>
            <a:pPr indent="0" lvl="0" marL="0" rtl="0" algn="l">
              <a:spcBef>
                <a:spcPts val="1000"/>
              </a:spcBef>
              <a:spcAft>
                <a:spcPts val="0"/>
              </a:spcAft>
              <a:buNone/>
            </a:pPr>
            <a:r>
              <a:t/>
            </a:r>
            <a:endParaRPr sz="2400"/>
          </a:p>
          <a:p>
            <a:pPr indent="-381000" lvl="1" marL="914400" rtl="0" algn="l">
              <a:spcBef>
                <a:spcPts val="500"/>
              </a:spcBef>
              <a:spcAft>
                <a:spcPts val="0"/>
              </a:spcAft>
              <a:buSzPts val="2400"/>
              <a:buChar char="-"/>
            </a:pPr>
            <a:r>
              <a:rPr lang="en-US" sz="2400"/>
              <a:t>You have to automate </a:t>
            </a:r>
            <a:r>
              <a:rPr lang="en-US" sz="2400"/>
              <a:t>everything all at once</a:t>
            </a:r>
            <a:endParaRPr sz="2400"/>
          </a:p>
          <a:p>
            <a:pPr indent="0" lvl="0" marL="0" rtl="0" algn="l">
              <a:spcBef>
                <a:spcPts val="1000"/>
              </a:spcBef>
              <a:spcAft>
                <a:spcPts val="0"/>
              </a:spcAft>
              <a:buNone/>
            </a:pPr>
            <a:r>
              <a:t/>
            </a:r>
            <a:endParaRPr sz="2400"/>
          </a:p>
          <a:p>
            <a:pPr indent="-381000" lvl="1" marL="914400" rtl="0" algn="l">
              <a:spcBef>
                <a:spcPts val="500"/>
              </a:spcBef>
              <a:spcAft>
                <a:spcPts val="0"/>
              </a:spcAft>
              <a:buSzPts val="2400"/>
              <a:buChar char="-"/>
            </a:pPr>
            <a:r>
              <a:rPr lang="en-US" sz="2400"/>
              <a:t>You can’t gain automation and DevOps benefits if you’re using VMs as opposed to containers</a:t>
            </a:r>
            <a:endParaRPr sz="2400"/>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Every organization’s journey is incremental, helpful to understand what the goals are</a:t>
            </a:r>
            <a:endParaRPr sz="2400"/>
          </a:p>
        </p:txBody>
      </p:sp>
      <p:sp>
        <p:nvSpPr>
          <p:cNvPr id="542" name="Google Shape;542;p74"/>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ph idx="1" type="subTitle"/>
          </p:nvPr>
        </p:nvSpPr>
        <p:spPr>
          <a:xfrm>
            <a:off x="3057834" y="3377965"/>
            <a:ext cx="8710200" cy="32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do elite DevOps teams do that others do not?</a:t>
            </a:r>
            <a:endParaRPr/>
          </a:p>
        </p:txBody>
      </p:sp>
      <p:sp>
        <p:nvSpPr>
          <p:cNvPr id="549" name="Google Shape;549;p75"/>
          <p:cNvSpPr txBox="1"/>
          <p:nvPr>
            <p:ph type="title"/>
          </p:nvPr>
        </p:nvSpPr>
        <p:spPr>
          <a:xfrm>
            <a:off x="3057834" y="2819400"/>
            <a:ext cx="8710200" cy="50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Philosophy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DevOps - What is it?</a:t>
            </a:r>
            <a:endParaRPr/>
          </a:p>
        </p:txBody>
      </p:sp>
      <p:sp>
        <p:nvSpPr>
          <p:cNvPr id="555" name="Google Shape;555;p76"/>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556" name="Google Shape;556;p76"/>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557" name="Google Shape;557;p76"/>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58" name="Google Shape;558;p76"/>
          <p:cNvSpPr txBox="1"/>
          <p:nvPr/>
        </p:nvSpPr>
        <p:spPr>
          <a:xfrm>
            <a:off x="322850" y="1732600"/>
            <a:ext cx="6683700" cy="4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Roboto"/>
                <a:ea typeface="Roboto"/>
                <a:cs typeface="Roboto"/>
                <a:sym typeface="Roboto"/>
              </a:rPr>
              <a:t>DevOps is a software development methodology that combines software development (Dev) with information technology operations (Ops).</a:t>
            </a:r>
            <a:endParaRPr sz="21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a:p>
            <a:pPr indent="0" lvl="0" marL="0" rtl="0" algn="l">
              <a:spcBef>
                <a:spcPts val="0"/>
              </a:spcBef>
              <a:spcAft>
                <a:spcPts val="0"/>
              </a:spcAft>
              <a:buNone/>
            </a:pPr>
            <a:r>
              <a:rPr lang="en-US" sz="2100">
                <a:latin typeface="Roboto"/>
                <a:ea typeface="Roboto"/>
                <a:cs typeface="Roboto"/>
                <a:sym typeface="Roboto"/>
              </a:rPr>
              <a:t>The goal of DevOps is to shorten the systems development life cycle while also delivering features, fixes, and updates frequently in close alignment with business objectives.</a:t>
            </a:r>
            <a:endParaRPr sz="21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a:p>
            <a:pPr indent="0" lvl="0" marL="0" rtl="0" algn="l">
              <a:spcBef>
                <a:spcPts val="0"/>
              </a:spcBef>
              <a:spcAft>
                <a:spcPts val="0"/>
              </a:spcAft>
              <a:buNone/>
            </a:pPr>
            <a:r>
              <a:rPr lang="en-US" sz="2100">
                <a:latin typeface="Roboto"/>
                <a:ea typeface="Roboto"/>
                <a:cs typeface="Roboto"/>
                <a:sym typeface="Roboto"/>
              </a:rPr>
              <a:t>The DevOps approach is to include automation and event monitoring at all steps of the software build</a:t>
            </a:r>
            <a:endParaRPr sz="2100">
              <a:latin typeface="Roboto"/>
              <a:ea typeface="Roboto"/>
              <a:cs typeface="Roboto"/>
              <a:sym typeface="Roboto"/>
            </a:endParaRPr>
          </a:p>
        </p:txBody>
      </p:sp>
      <p:pic>
        <p:nvPicPr>
          <p:cNvPr id="559" name="Google Shape;559;p76"/>
          <p:cNvPicPr preferRelativeResize="0"/>
          <p:nvPr/>
        </p:nvPicPr>
        <p:blipFill>
          <a:blip r:embed="rId3">
            <a:alphaModFix amt="72000"/>
          </a:blip>
          <a:stretch>
            <a:fillRect/>
          </a:stretch>
        </p:blipFill>
        <p:spPr>
          <a:xfrm>
            <a:off x="8376759" y="1506619"/>
            <a:ext cx="2240600" cy="427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State of DevOps</a:t>
            </a:r>
            <a:endParaRPr/>
          </a:p>
        </p:txBody>
      </p:sp>
      <p:sp>
        <p:nvSpPr>
          <p:cNvPr id="565" name="Google Shape;565;p77"/>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566" name="Google Shape;566;p77"/>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567" name="Google Shape;567;p77"/>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68" name="Google Shape;568;p77"/>
          <p:cNvSpPr txBox="1"/>
          <p:nvPr/>
        </p:nvSpPr>
        <p:spPr>
          <a:xfrm>
            <a:off x="8013275" y="2768888"/>
            <a:ext cx="24945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Verdana"/>
                <a:ea typeface="Verdana"/>
                <a:cs typeface="Verdana"/>
                <a:sym typeface="Verdana"/>
              </a:rPr>
              <a:t>8 years of research</a:t>
            </a:r>
            <a:endParaRPr sz="1600">
              <a:latin typeface="Verdana"/>
              <a:ea typeface="Verdana"/>
              <a:cs typeface="Verdana"/>
              <a:sym typeface="Verdana"/>
            </a:endParaRPr>
          </a:p>
          <a:p>
            <a:pPr indent="0" lvl="0" marL="0" rtl="0" algn="ctr">
              <a:spcBef>
                <a:spcPts val="0"/>
              </a:spcBef>
              <a:spcAft>
                <a:spcPts val="0"/>
              </a:spcAft>
              <a:buNone/>
            </a:pPr>
            <a:r>
              <a:t/>
            </a:r>
            <a:endParaRPr sz="1600">
              <a:latin typeface="Verdana"/>
              <a:ea typeface="Verdana"/>
              <a:cs typeface="Verdana"/>
              <a:sym typeface="Verdana"/>
            </a:endParaRPr>
          </a:p>
          <a:p>
            <a:pPr indent="0" lvl="0" marL="0" rtl="0" algn="ctr">
              <a:spcBef>
                <a:spcPts val="0"/>
              </a:spcBef>
              <a:spcAft>
                <a:spcPts val="0"/>
              </a:spcAft>
              <a:buNone/>
            </a:pPr>
            <a:r>
              <a:rPr lang="en-US" sz="1600">
                <a:latin typeface="Verdana"/>
                <a:ea typeface="Verdana"/>
                <a:cs typeface="Verdana"/>
                <a:sym typeface="Verdana"/>
              </a:rPr>
              <a:t>33,000 professionals surveyed worldwide</a:t>
            </a:r>
            <a:endParaRPr sz="1600">
              <a:latin typeface="Verdana"/>
              <a:ea typeface="Verdana"/>
              <a:cs typeface="Verdana"/>
              <a:sym typeface="Verdana"/>
            </a:endParaRPr>
          </a:p>
          <a:p>
            <a:pPr indent="0" lvl="0" marL="0" rtl="0" algn="ctr">
              <a:spcBef>
                <a:spcPts val="0"/>
              </a:spcBef>
              <a:spcAft>
                <a:spcPts val="0"/>
              </a:spcAft>
              <a:buNone/>
            </a:pPr>
            <a:r>
              <a:t/>
            </a:r>
            <a:endParaRPr sz="1600">
              <a:latin typeface="Verdana"/>
              <a:ea typeface="Verdana"/>
              <a:cs typeface="Verdana"/>
              <a:sym typeface="Verdana"/>
            </a:endParaRPr>
          </a:p>
          <a:p>
            <a:pPr indent="0" lvl="0" marL="0" rtl="0" algn="ctr">
              <a:spcBef>
                <a:spcPts val="0"/>
              </a:spcBef>
              <a:spcAft>
                <a:spcPts val="0"/>
              </a:spcAft>
              <a:buNone/>
            </a:pPr>
            <a:r>
              <a:rPr lang="en-US" sz="1600">
                <a:latin typeface="Verdana"/>
                <a:ea typeface="Verdana"/>
                <a:cs typeface="Verdana"/>
                <a:sym typeface="Verdana"/>
              </a:rPr>
              <a:t>Latest update: September 28, 2022</a:t>
            </a:r>
            <a:endParaRPr sz="1600">
              <a:latin typeface="Verdana"/>
              <a:ea typeface="Verdana"/>
              <a:cs typeface="Verdana"/>
              <a:sym typeface="Verdana"/>
            </a:endParaRPr>
          </a:p>
        </p:txBody>
      </p:sp>
      <p:pic>
        <p:nvPicPr>
          <p:cNvPr id="569" name="Google Shape;569;p77"/>
          <p:cNvPicPr preferRelativeResize="0"/>
          <p:nvPr/>
        </p:nvPicPr>
        <p:blipFill>
          <a:blip r:embed="rId3">
            <a:alphaModFix/>
          </a:blip>
          <a:stretch>
            <a:fillRect/>
          </a:stretch>
        </p:blipFill>
        <p:spPr>
          <a:xfrm>
            <a:off x="1986050" y="1228751"/>
            <a:ext cx="4114799" cy="5152837"/>
          </a:xfrm>
          <a:prstGeom prst="rect">
            <a:avLst/>
          </a:prstGeom>
          <a:noFill/>
          <a:ln cap="flat" cmpd="sng" w="19050">
            <a:solidFill>
              <a:schemeClr val="dk2"/>
            </a:solidFill>
            <a:prstDash val="solid"/>
            <a:round/>
            <a:headEnd len="sm" w="sm" type="none"/>
            <a:tailEnd len="sm" w="sm" type="none"/>
          </a:ln>
        </p:spPr>
      </p:pic>
      <p:sp>
        <p:nvSpPr>
          <p:cNvPr id="570" name="Google Shape;570;p77"/>
          <p:cNvSpPr txBox="1"/>
          <p:nvPr/>
        </p:nvSpPr>
        <p:spPr>
          <a:xfrm>
            <a:off x="3814850" y="6415000"/>
            <a:ext cx="45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https://cloud.google.com/devops/state-of-devops/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8"/>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Defining Productivity Tiers</a:t>
            </a:r>
            <a:endParaRPr/>
          </a:p>
        </p:txBody>
      </p:sp>
      <p:sp>
        <p:nvSpPr>
          <p:cNvPr id="576" name="Google Shape;576;p78"/>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577" name="Google Shape;577;p78"/>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578" name="Google Shape;578;p78"/>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79" name="Google Shape;579;p78"/>
          <p:cNvPicPr preferRelativeResize="0"/>
          <p:nvPr/>
        </p:nvPicPr>
        <p:blipFill>
          <a:blip r:embed="rId3">
            <a:alphaModFix/>
          </a:blip>
          <a:stretch>
            <a:fillRect/>
          </a:stretch>
        </p:blipFill>
        <p:spPr>
          <a:xfrm>
            <a:off x="431800" y="2228859"/>
            <a:ext cx="2438400" cy="2400300"/>
          </a:xfrm>
          <a:prstGeom prst="rect">
            <a:avLst/>
          </a:prstGeom>
          <a:noFill/>
          <a:ln>
            <a:noFill/>
          </a:ln>
        </p:spPr>
      </p:pic>
      <p:pic>
        <p:nvPicPr>
          <p:cNvPr id="580" name="Google Shape;580;p78"/>
          <p:cNvPicPr preferRelativeResize="0"/>
          <p:nvPr/>
        </p:nvPicPr>
        <p:blipFill>
          <a:blip r:embed="rId4">
            <a:alphaModFix/>
          </a:blip>
          <a:stretch>
            <a:fillRect/>
          </a:stretch>
        </p:blipFill>
        <p:spPr>
          <a:xfrm>
            <a:off x="3022600" y="1412409"/>
            <a:ext cx="9017001" cy="489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Advantages of DevOps</a:t>
            </a:r>
            <a:endParaRPr/>
          </a:p>
        </p:txBody>
      </p:sp>
      <p:sp>
        <p:nvSpPr>
          <p:cNvPr id="586" name="Google Shape;586;p79"/>
          <p:cNvSpPr txBox="1"/>
          <p:nvPr>
            <p:ph idx="1" type="body"/>
          </p:nvPr>
        </p:nvSpPr>
        <p:spPr>
          <a:xfrm>
            <a:off x="440013" y="1340662"/>
            <a:ext cx="11312100" cy="4836300"/>
          </a:xfrm>
          <a:prstGeom prst="rect">
            <a:avLst/>
          </a:prstGeom>
          <a:noFill/>
          <a:ln>
            <a:noFill/>
          </a:ln>
        </p:spPr>
        <p:txBody>
          <a:bodyPr anchorCtr="0" anchor="t" bIns="45700" lIns="91425" spcFirstLastPara="1" rIns="91425" wrap="square" tIns="45700">
            <a:normAutofit/>
          </a:bodyPr>
          <a:lstStyle/>
          <a:p>
            <a:pPr indent="-236537" lvl="0" marL="236537" rtl="0" algn="l">
              <a:lnSpc>
                <a:spcPct val="100000"/>
              </a:lnSpc>
              <a:spcBef>
                <a:spcPts val="0"/>
              </a:spcBef>
              <a:spcAft>
                <a:spcPts val="0"/>
              </a:spcAft>
              <a:buSzPts val="1800"/>
              <a:buFont typeface="Noto Sans Symbols"/>
              <a:buChar char="▪"/>
            </a:pPr>
            <a:r>
              <a:rPr lang="en-US"/>
              <a:t>Speeding time to market</a:t>
            </a:r>
            <a:endParaRPr/>
          </a:p>
          <a:p>
            <a:pPr indent="-233362" lvl="1" marL="577850" rtl="0" algn="l">
              <a:lnSpc>
                <a:spcPct val="100000"/>
              </a:lnSpc>
              <a:spcBef>
                <a:spcPts val="0"/>
              </a:spcBef>
              <a:spcAft>
                <a:spcPts val="0"/>
              </a:spcAft>
              <a:buSzPts val="1800"/>
              <a:buChar char="-"/>
            </a:pPr>
            <a:r>
              <a:rPr lang="en-US"/>
              <a:t>Automation</a:t>
            </a:r>
            <a:endParaRPr/>
          </a:p>
          <a:p>
            <a:pPr indent="-233362" lvl="1" marL="577850" rtl="0" algn="l">
              <a:lnSpc>
                <a:spcPct val="100000"/>
              </a:lnSpc>
              <a:spcBef>
                <a:spcPts val="0"/>
              </a:spcBef>
              <a:spcAft>
                <a:spcPts val="0"/>
              </a:spcAft>
              <a:buSzPts val="1800"/>
              <a:buChar char="-"/>
            </a:pPr>
            <a:r>
              <a:rPr lang="en-US"/>
              <a:t>Removing barriers between development and deployment</a:t>
            </a:r>
            <a:endParaRPr/>
          </a:p>
          <a:p>
            <a:pPr indent="0" lvl="0" marL="0" rtl="0" algn="l">
              <a:lnSpc>
                <a:spcPct val="100000"/>
              </a:lnSpc>
              <a:spcBef>
                <a:spcPts val="0"/>
              </a:spcBef>
              <a:spcAft>
                <a:spcPts val="0"/>
              </a:spcAft>
              <a:buNone/>
            </a:pPr>
            <a:r>
              <a:t/>
            </a:r>
            <a:endParaRPr/>
          </a:p>
          <a:p>
            <a:pPr indent="-236537" lvl="0" marL="236537" rtl="0" algn="l">
              <a:lnSpc>
                <a:spcPct val="100000"/>
              </a:lnSpc>
              <a:spcBef>
                <a:spcPts val="0"/>
              </a:spcBef>
              <a:spcAft>
                <a:spcPts val="0"/>
              </a:spcAft>
              <a:buSzPts val="1800"/>
              <a:buChar char="▪"/>
            </a:pPr>
            <a:r>
              <a:rPr lang="en-US"/>
              <a:t>Improving performance incrementally</a:t>
            </a:r>
            <a:endParaRPr/>
          </a:p>
          <a:p>
            <a:pPr indent="-233362" lvl="1" marL="577850" rtl="0" algn="l">
              <a:lnSpc>
                <a:spcPct val="100000"/>
              </a:lnSpc>
              <a:spcBef>
                <a:spcPts val="0"/>
              </a:spcBef>
              <a:spcAft>
                <a:spcPts val="0"/>
              </a:spcAft>
              <a:buSzPts val="1800"/>
              <a:buChar char="-"/>
            </a:pPr>
            <a:r>
              <a:rPr lang="en-US"/>
              <a:t>Constant stream of incremental releases</a:t>
            </a:r>
            <a:endParaRPr/>
          </a:p>
          <a:p>
            <a:pPr indent="-233362" lvl="1" marL="577850" rtl="0" algn="l">
              <a:lnSpc>
                <a:spcPct val="100000"/>
              </a:lnSpc>
              <a:spcBef>
                <a:spcPts val="0"/>
              </a:spcBef>
              <a:spcAft>
                <a:spcPts val="0"/>
              </a:spcAft>
              <a:buSzPts val="1800"/>
              <a:buChar char="-"/>
            </a:pPr>
            <a:r>
              <a:rPr lang="en-US"/>
              <a:t>Small changes have smaller risk footprint</a:t>
            </a:r>
            <a:endParaRPr/>
          </a:p>
          <a:p>
            <a:pPr indent="0" lvl="0" marL="0" rtl="0" algn="l">
              <a:lnSpc>
                <a:spcPct val="100000"/>
              </a:lnSpc>
              <a:spcBef>
                <a:spcPts val="0"/>
              </a:spcBef>
              <a:spcAft>
                <a:spcPts val="0"/>
              </a:spcAft>
              <a:buNone/>
            </a:pPr>
            <a:r>
              <a:t/>
            </a:r>
            <a:endParaRPr/>
          </a:p>
          <a:p>
            <a:pPr indent="-236537" lvl="0" marL="236537" rtl="0" algn="l">
              <a:lnSpc>
                <a:spcPct val="100000"/>
              </a:lnSpc>
              <a:spcBef>
                <a:spcPts val="0"/>
              </a:spcBef>
              <a:spcAft>
                <a:spcPts val="0"/>
              </a:spcAft>
              <a:buSzPts val="1800"/>
              <a:buChar char="▪"/>
            </a:pPr>
            <a:r>
              <a:rPr lang="en-US"/>
              <a:t>Enhancing operational efficiencies</a:t>
            </a:r>
            <a:endParaRPr/>
          </a:p>
          <a:p>
            <a:pPr indent="-233362" lvl="1" marL="577850" rtl="0" algn="l">
              <a:lnSpc>
                <a:spcPct val="100000"/>
              </a:lnSpc>
              <a:spcBef>
                <a:spcPts val="0"/>
              </a:spcBef>
              <a:spcAft>
                <a:spcPts val="0"/>
              </a:spcAft>
              <a:buSzPts val="1800"/>
              <a:buChar char="-"/>
            </a:pPr>
            <a:r>
              <a:rPr lang="en-US"/>
              <a:t>Improving the efficiency of the development, testing, and deployment process</a:t>
            </a:r>
            <a:endParaRPr/>
          </a:p>
          <a:p>
            <a:pPr indent="-233362" lvl="1" marL="577850" rtl="0" algn="l">
              <a:lnSpc>
                <a:spcPct val="100000"/>
              </a:lnSpc>
              <a:spcBef>
                <a:spcPts val="0"/>
              </a:spcBef>
              <a:spcAft>
                <a:spcPts val="0"/>
              </a:spcAft>
              <a:buSzPts val="1800"/>
              <a:buChar char="-"/>
            </a:pPr>
            <a:r>
              <a:rPr lang="en-US"/>
              <a:t>Shared responsibilities </a:t>
            </a:r>
            <a:r>
              <a:rPr lang="en-US"/>
              <a:t>reduce</a:t>
            </a:r>
            <a:r>
              <a:rPr lang="en-US"/>
              <a:t> strain on one team</a:t>
            </a:r>
            <a:endParaRPr/>
          </a:p>
          <a:p>
            <a:pPr indent="0" lvl="0" marL="0" rtl="0" algn="l">
              <a:lnSpc>
                <a:spcPct val="100000"/>
              </a:lnSpc>
              <a:spcBef>
                <a:spcPts val="0"/>
              </a:spcBef>
              <a:spcAft>
                <a:spcPts val="0"/>
              </a:spcAft>
              <a:buNone/>
            </a:pPr>
            <a:r>
              <a:t/>
            </a:r>
            <a:endParaRPr/>
          </a:p>
          <a:p>
            <a:pPr indent="-236537" lvl="0" marL="236537" rtl="0" algn="l">
              <a:lnSpc>
                <a:spcPct val="100000"/>
              </a:lnSpc>
              <a:spcBef>
                <a:spcPts val="0"/>
              </a:spcBef>
              <a:spcAft>
                <a:spcPts val="0"/>
              </a:spcAft>
              <a:buSzPts val="1800"/>
              <a:buChar char="▪"/>
            </a:pPr>
            <a:r>
              <a:rPr lang="en-US"/>
              <a:t>Making the complex simple</a:t>
            </a:r>
            <a:endParaRPr/>
          </a:p>
          <a:p>
            <a:pPr indent="-233362" lvl="1" marL="577850" rtl="0" algn="l">
              <a:lnSpc>
                <a:spcPct val="100000"/>
              </a:lnSpc>
              <a:spcBef>
                <a:spcPts val="0"/>
              </a:spcBef>
              <a:spcAft>
                <a:spcPts val="0"/>
              </a:spcAft>
              <a:buSzPts val="1800"/>
              <a:buChar char="-"/>
            </a:pPr>
            <a:r>
              <a:rPr lang="en-US"/>
              <a:t>Employing a microservices model as part of the DevOps process allows development teams to create more responsive updates</a:t>
            </a:r>
            <a:endParaRPr/>
          </a:p>
        </p:txBody>
      </p:sp>
      <p:sp>
        <p:nvSpPr>
          <p:cNvPr id="587" name="Google Shape;587;p79"/>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588" name="Google Shape;588;p79"/>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589" name="Google Shape;589;p79"/>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ph type="title"/>
          </p:nvPr>
        </p:nvSpPr>
        <p:spPr>
          <a:xfrm>
            <a:off x="440012" y="247509"/>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DevOps Unknowns</a:t>
            </a:r>
            <a:endParaRPr/>
          </a:p>
        </p:txBody>
      </p:sp>
      <p:sp>
        <p:nvSpPr>
          <p:cNvPr id="596" name="Google Shape;596;p80"/>
          <p:cNvSpPr txBox="1"/>
          <p:nvPr>
            <p:ph idx="1" type="body"/>
          </p:nvPr>
        </p:nvSpPr>
        <p:spPr>
          <a:xfrm>
            <a:off x="440013" y="1340662"/>
            <a:ext cx="11312100" cy="48363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Uncontrolled test suite growth</a:t>
            </a:r>
            <a:endParaRPr/>
          </a:p>
          <a:p>
            <a:pPr indent="-342900" lvl="1" marL="914400" rtl="0" algn="l">
              <a:spcBef>
                <a:spcPts val="0"/>
              </a:spcBef>
              <a:spcAft>
                <a:spcPts val="0"/>
              </a:spcAft>
              <a:buSzPts val="1800"/>
              <a:buChar char="-"/>
            </a:pPr>
            <a:r>
              <a:rPr lang="en-US"/>
              <a:t>Cover what is relevant</a:t>
            </a:r>
            <a:endParaRPr/>
          </a:p>
          <a:p>
            <a:pPr indent="-342900" lvl="1" marL="914400" rtl="0" algn="l">
              <a:spcBef>
                <a:spcPts val="0"/>
              </a:spcBef>
              <a:spcAft>
                <a:spcPts val="0"/>
              </a:spcAft>
              <a:buSzPts val="1800"/>
              <a:buChar char="-"/>
            </a:pPr>
            <a:r>
              <a:rPr lang="en-US"/>
              <a:t>Remove obsolete testing</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Automating next generation digital interfaces slows releases</a:t>
            </a:r>
            <a:endParaRPr/>
          </a:p>
          <a:p>
            <a:pPr indent="-342900" lvl="1" marL="914400" rtl="0" algn="l">
              <a:spcBef>
                <a:spcPts val="0"/>
              </a:spcBef>
              <a:spcAft>
                <a:spcPts val="0"/>
              </a:spcAft>
              <a:buSzPts val="1800"/>
              <a:buChar char="-"/>
            </a:pPr>
            <a:r>
              <a:rPr lang="en-US"/>
              <a:t>Capabilities like FaceID, augmented reality, etc. can lack tooling to automate testing</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Continuous</a:t>
            </a:r>
            <a:r>
              <a:rPr lang="en-US"/>
              <a:t> changes in the DevOps tool stack ecosystem</a:t>
            </a:r>
            <a:endParaRPr/>
          </a:p>
          <a:p>
            <a:pPr indent="-342900" lvl="1" marL="914400" rtl="0" algn="l">
              <a:spcBef>
                <a:spcPts val="0"/>
              </a:spcBef>
              <a:spcAft>
                <a:spcPts val="0"/>
              </a:spcAft>
              <a:buSzPts val="1800"/>
              <a:buChar char="-"/>
            </a:pPr>
            <a:r>
              <a:rPr lang="en-US"/>
              <a:t>The open source landscape and commercial market are undergoing constant changes</a:t>
            </a:r>
            <a:endParaRPr/>
          </a:p>
          <a:p>
            <a:pPr indent="-342900" lvl="1" marL="914400" rtl="0" algn="l">
              <a:spcBef>
                <a:spcPts val="0"/>
              </a:spcBef>
              <a:spcAft>
                <a:spcPts val="0"/>
              </a:spcAft>
              <a:buSzPts val="1800"/>
              <a:buChar char="-"/>
            </a:pPr>
            <a:r>
              <a:rPr lang="en-US"/>
              <a:t>Teams need to be aware of these changes and find ways to mature existing tools</a:t>
            </a:r>
            <a:endParaRPr/>
          </a:p>
        </p:txBody>
      </p:sp>
      <p:sp>
        <p:nvSpPr>
          <p:cNvPr id="597" name="Google Shape;597;p80"/>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1"/>
          <p:cNvSpPr txBox="1"/>
          <p:nvPr>
            <p:ph idx="1" type="subTitle"/>
          </p:nvPr>
        </p:nvSpPr>
        <p:spPr>
          <a:xfrm>
            <a:off x="3057834" y="3377965"/>
            <a:ext cx="8710200" cy="32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are they and how do they integrate to form pipelines?</a:t>
            </a:r>
            <a:endParaRPr/>
          </a:p>
        </p:txBody>
      </p:sp>
      <p:sp>
        <p:nvSpPr>
          <p:cNvPr id="604" name="Google Shape;604;p81"/>
          <p:cNvSpPr txBox="1"/>
          <p:nvPr>
            <p:ph type="title"/>
          </p:nvPr>
        </p:nvSpPr>
        <p:spPr>
          <a:xfrm>
            <a:off x="3057834" y="2819400"/>
            <a:ext cx="8710200" cy="50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Categories of Tooling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2"/>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11" name="Google Shape;611;p82"/>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612" name="Google Shape;612;p82"/>
          <p:cNvCxnSpPr>
            <a:stCxn id="613" idx="3"/>
            <a:endCxn id="611" idx="1"/>
          </p:cNvCxnSpPr>
          <p:nvPr/>
        </p:nvCxnSpPr>
        <p:spPr>
          <a:xfrm flipH="1" rot="10800000">
            <a:off x="5693634" y="4025320"/>
            <a:ext cx="3329700" cy="1397400"/>
          </a:xfrm>
          <a:prstGeom prst="bentConnector3">
            <a:avLst>
              <a:gd fmla="val 107155" name="adj1"/>
            </a:avLst>
          </a:prstGeom>
          <a:noFill/>
          <a:ln cap="flat" cmpd="sng" w="19050">
            <a:solidFill>
              <a:srgbClr val="000000"/>
            </a:solidFill>
            <a:prstDash val="solid"/>
            <a:round/>
            <a:headEnd len="sm" w="sm" type="none"/>
            <a:tailEnd len="med" w="med" type="triangle"/>
          </a:ln>
        </p:spPr>
      </p:cxnSp>
      <p:sp>
        <p:nvSpPr>
          <p:cNvPr id="613" name="Google Shape;613;p82"/>
          <p:cNvSpPr txBox="1"/>
          <p:nvPr/>
        </p:nvSpPr>
        <p:spPr>
          <a:xfrm>
            <a:off x="3719934" y="5268820"/>
            <a:ext cx="197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3"/>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0" name="Google Shape;620;p83"/>
          <p:cNvSpPr/>
          <p:nvPr/>
        </p:nvSpPr>
        <p:spPr>
          <a:xfrm flipH="1" rot="10800000">
            <a:off x="200993" y="4403935"/>
            <a:ext cx="11793900" cy="1861500"/>
          </a:xfrm>
          <a:prstGeom prst="rect">
            <a:avLst/>
          </a:prstGeom>
          <a:solidFill>
            <a:srgbClr val="FFFFFF"/>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I</a:t>
            </a:r>
            <a:endParaRPr/>
          </a:p>
        </p:txBody>
      </p:sp>
      <p:grpSp>
        <p:nvGrpSpPr>
          <p:cNvPr id="621" name="Google Shape;621;p83"/>
          <p:cNvGrpSpPr/>
          <p:nvPr/>
        </p:nvGrpSpPr>
        <p:grpSpPr>
          <a:xfrm>
            <a:off x="6434993" y="4729139"/>
            <a:ext cx="2510870" cy="1160975"/>
            <a:chOff x="6357770" y="3497246"/>
            <a:chExt cx="2510870" cy="1160975"/>
          </a:xfrm>
        </p:grpSpPr>
        <p:sp>
          <p:nvSpPr>
            <p:cNvPr id="622" name="Google Shape;622;p83"/>
            <p:cNvSpPr/>
            <p:nvPr/>
          </p:nvSpPr>
          <p:spPr>
            <a:xfrm>
              <a:off x="6357770" y="3716221"/>
              <a:ext cx="22491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623" name="Google Shape;623;p83"/>
            <p:cNvGrpSpPr/>
            <p:nvPr/>
          </p:nvGrpSpPr>
          <p:grpSpPr>
            <a:xfrm>
              <a:off x="8411440" y="3497246"/>
              <a:ext cx="457200" cy="457200"/>
              <a:chOff x="4982844" y="3901276"/>
              <a:chExt cx="457200" cy="457200"/>
            </a:xfrm>
          </p:grpSpPr>
          <p:sp>
            <p:nvSpPr>
              <p:cNvPr id="624" name="Google Shape;624;p83"/>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625" name="Google Shape;625;p83"/>
              <p:cNvPicPr preferRelativeResize="0"/>
              <p:nvPr/>
            </p:nvPicPr>
            <p:blipFill rotWithShape="1">
              <a:blip r:embed="rId3">
                <a:alphaModFix/>
              </a:blip>
              <a:srcRect b="0" l="0" r="0" t="0"/>
              <a:stretch/>
            </p:blipFill>
            <p:spPr>
              <a:xfrm>
                <a:off x="4982844" y="3901276"/>
                <a:ext cx="457200" cy="457200"/>
              </a:xfrm>
              <a:prstGeom prst="rect">
                <a:avLst/>
              </a:prstGeom>
              <a:noFill/>
              <a:ln>
                <a:noFill/>
              </a:ln>
            </p:spPr>
          </p:pic>
        </p:grpSp>
        <p:grpSp>
          <p:nvGrpSpPr>
            <p:cNvPr id="626" name="Google Shape;626;p83"/>
            <p:cNvGrpSpPr/>
            <p:nvPr/>
          </p:nvGrpSpPr>
          <p:grpSpPr>
            <a:xfrm>
              <a:off x="6560302" y="3912873"/>
              <a:ext cx="548700" cy="640200"/>
              <a:chOff x="7565288" y="4954360"/>
              <a:chExt cx="548700" cy="640200"/>
            </a:xfrm>
          </p:grpSpPr>
          <p:sp>
            <p:nvSpPr>
              <p:cNvPr id="627" name="Google Shape;627;p83"/>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28" name="Google Shape;628;p83"/>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29" name="Google Shape;629;p83"/>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630" name="Google Shape;630;p83"/>
            <p:cNvGrpSpPr/>
            <p:nvPr/>
          </p:nvGrpSpPr>
          <p:grpSpPr>
            <a:xfrm>
              <a:off x="7185397" y="3912873"/>
              <a:ext cx="557881" cy="640200"/>
              <a:chOff x="8156137" y="4954360"/>
              <a:chExt cx="557881" cy="640200"/>
            </a:xfrm>
          </p:grpSpPr>
          <p:sp>
            <p:nvSpPr>
              <p:cNvPr id="631" name="Google Shape;631;p83"/>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2" name="Google Shape;632;p83"/>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3" name="Google Shape;633;p83"/>
              <p:cNvSpPr txBox="1"/>
              <p:nvPr/>
            </p:nvSpPr>
            <p:spPr>
              <a:xfrm>
                <a:off x="8156137" y="5151265"/>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grpSp>
        <p:grpSp>
          <p:nvGrpSpPr>
            <p:cNvPr id="634" name="Google Shape;634;p83"/>
            <p:cNvGrpSpPr/>
            <p:nvPr/>
          </p:nvGrpSpPr>
          <p:grpSpPr>
            <a:xfrm>
              <a:off x="7777180" y="3912873"/>
              <a:ext cx="598977" cy="640200"/>
              <a:chOff x="9407565" y="4954360"/>
              <a:chExt cx="598977" cy="640200"/>
            </a:xfrm>
          </p:grpSpPr>
          <p:sp>
            <p:nvSpPr>
              <p:cNvPr id="635" name="Google Shape;635;p83"/>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6" name="Google Shape;636;p83"/>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37" name="Google Shape;637;p83"/>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638" name="Google Shape;638;p83"/>
            <p:cNvSpPr/>
            <p:nvPr/>
          </p:nvSpPr>
          <p:spPr>
            <a:xfrm>
              <a:off x="8521689" y="367955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639" name="Google Shape;639;p83"/>
          <p:cNvGrpSpPr/>
          <p:nvPr/>
        </p:nvGrpSpPr>
        <p:grpSpPr>
          <a:xfrm>
            <a:off x="3574473" y="4673622"/>
            <a:ext cx="2526889" cy="1211376"/>
            <a:chOff x="3413103" y="4497014"/>
            <a:chExt cx="2526889" cy="1211376"/>
          </a:xfrm>
        </p:grpSpPr>
        <p:sp>
          <p:nvSpPr>
            <p:cNvPr id="640" name="Google Shape;640;p83"/>
            <p:cNvSpPr/>
            <p:nvPr/>
          </p:nvSpPr>
          <p:spPr>
            <a:xfrm>
              <a:off x="3413103" y="4766390"/>
              <a:ext cx="22164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Git - Logo Downloads" id="641" name="Google Shape;641;p83"/>
            <p:cNvPicPr preferRelativeResize="0"/>
            <p:nvPr/>
          </p:nvPicPr>
          <p:blipFill rotWithShape="1">
            <a:blip r:embed="rId4">
              <a:alphaModFix/>
            </a:blip>
            <a:srcRect b="0" l="0" r="0" t="0"/>
            <a:stretch/>
          </p:blipFill>
          <p:spPr>
            <a:xfrm>
              <a:off x="5482792" y="4580575"/>
              <a:ext cx="457200" cy="457200"/>
            </a:xfrm>
            <a:prstGeom prst="rect">
              <a:avLst/>
            </a:prstGeom>
            <a:noFill/>
            <a:ln>
              <a:noFill/>
            </a:ln>
          </p:spPr>
        </p:pic>
        <p:sp>
          <p:nvSpPr>
            <p:cNvPr id="642" name="Google Shape;642;p83"/>
            <p:cNvSpPr txBox="1"/>
            <p:nvPr/>
          </p:nvSpPr>
          <p:spPr>
            <a:xfrm>
              <a:off x="3798225" y="4497014"/>
              <a:ext cx="1446300" cy="41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Source Code Control</a:t>
              </a:r>
              <a:endParaRPr/>
            </a:p>
          </p:txBody>
        </p:sp>
      </p:grpSp>
      <p:cxnSp>
        <p:nvCxnSpPr>
          <p:cNvPr id="643" name="Google Shape;643;p83"/>
          <p:cNvCxnSpPr>
            <a:stCxn id="640" idx="3"/>
            <a:endCxn id="622" idx="1"/>
          </p:cNvCxnSpPr>
          <p:nvPr/>
        </p:nvCxnSpPr>
        <p:spPr>
          <a:xfrm>
            <a:off x="5790873" y="5413998"/>
            <a:ext cx="644100" cy="5100"/>
          </a:xfrm>
          <a:prstGeom prst="straightConnector1">
            <a:avLst/>
          </a:prstGeom>
          <a:noFill/>
          <a:ln cap="flat" cmpd="sng" w="19050">
            <a:solidFill>
              <a:srgbClr val="000000"/>
            </a:solidFill>
            <a:prstDash val="solid"/>
            <a:round/>
            <a:headEnd len="sm" w="sm" type="none"/>
            <a:tailEnd len="med" w="med" type="triangle"/>
          </a:ln>
        </p:spPr>
      </p:cxnSp>
      <p:sp>
        <p:nvSpPr>
          <p:cNvPr id="644" name="Google Shape;644;p83"/>
          <p:cNvSpPr txBox="1"/>
          <p:nvPr/>
        </p:nvSpPr>
        <p:spPr>
          <a:xfrm>
            <a:off x="542932" y="4211705"/>
            <a:ext cx="1845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Resource Pipeline</a:t>
            </a:r>
            <a:endParaRPr/>
          </a:p>
        </p:txBody>
      </p:sp>
      <p:sp>
        <p:nvSpPr>
          <p:cNvPr id="645" name="Google Shape;645;p83"/>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646" name="Google Shape;646;p83"/>
          <p:cNvCxnSpPr>
            <a:stCxn id="622" idx="3"/>
            <a:endCxn id="645" idx="1"/>
          </p:cNvCxnSpPr>
          <p:nvPr/>
        </p:nvCxnSpPr>
        <p:spPr>
          <a:xfrm flipH="1" rot="10800000">
            <a:off x="8684093" y="4025314"/>
            <a:ext cx="339300" cy="1393800"/>
          </a:xfrm>
          <a:prstGeom prst="bentConnector3">
            <a:avLst>
              <a:gd fmla="val 170197" name="adj1"/>
            </a:avLst>
          </a:prstGeom>
          <a:noFill/>
          <a:ln cap="flat" cmpd="sng" w="19050">
            <a:solidFill>
              <a:srgbClr val="000000"/>
            </a:solidFill>
            <a:prstDash val="solid"/>
            <a:round/>
            <a:headEnd len="sm" w="sm" type="none"/>
            <a:tailEnd len="med" w="med" type="triangle"/>
          </a:ln>
        </p:spPr>
      </p:cxnSp>
      <p:sp>
        <p:nvSpPr>
          <p:cNvPr id="647" name="Google Shape;647;p83"/>
          <p:cNvSpPr txBox="1"/>
          <p:nvPr/>
        </p:nvSpPr>
        <p:spPr>
          <a:xfrm>
            <a:off x="3719934" y="5268820"/>
            <a:ext cx="197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
        <p:nvSpPr>
          <p:cNvPr id="648" name="Google Shape;648;p83"/>
          <p:cNvSpPr txBox="1"/>
          <p:nvPr/>
        </p:nvSpPr>
        <p:spPr>
          <a:xfrm>
            <a:off x="6779394" y="4808915"/>
            <a:ext cx="15969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Continuous Integration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407" name="Google Shape;407;p66"/>
          <p:cNvSpPr txBox="1"/>
          <p:nvPr/>
        </p:nvSpPr>
        <p:spPr>
          <a:xfrm>
            <a:off x="0" y="1181700"/>
            <a:ext cx="12192000" cy="449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0">
                <a:solidFill>
                  <a:schemeClr val="lt1"/>
                </a:solidFill>
                <a:latin typeface="Verdana"/>
                <a:ea typeface="Verdana"/>
                <a:cs typeface="Verdana"/>
                <a:sym typeface="Verdana"/>
              </a:rPr>
              <a:t>SPEED</a:t>
            </a:r>
            <a:endParaRPr sz="28000">
              <a:solidFill>
                <a:schemeClr val="lt1"/>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4"/>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5" name="Google Shape;655;p84"/>
          <p:cNvSpPr/>
          <p:nvPr/>
        </p:nvSpPr>
        <p:spPr>
          <a:xfrm flipH="1" rot="10800000">
            <a:off x="200993" y="4403935"/>
            <a:ext cx="11793900" cy="1861500"/>
          </a:xfrm>
          <a:prstGeom prst="rect">
            <a:avLst/>
          </a:prstGeom>
          <a:solidFill>
            <a:srgbClr val="FFFFFF"/>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I</a:t>
            </a:r>
            <a:endParaRPr/>
          </a:p>
        </p:txBody>
      </p:sp>
      <p:pic>
        <p:nvPicPr>
          <p:cNvPr descr="Git, branch icon - Free download on Iconfinder" id="656" name="Google Shape;656;p84"/>
          <p:cNvPicPr preferRelativeResize="0"/>
          <p:nvPr/>
        </p:nvPicPr>
        <p:blipFill rotWithShape="1">
          <a:blip r:embed="rId3">
            <a:alphaModFix/>
          </a:blip>
          <a:srcRect b="0" l="0" r="0" t="0"/>
          <a:stretch/>
        </p:blipFill>
        <p:spPr>
          <a:xfrm>
            <a:off x="2834832" y="5113293"/>
            <a:ext cx="374001" cy="598403"/>
          </a:xfrm>
          <a:prstGeom prst="rect">
            <a:avLst/>
          </a:prstGeom>
          <a:solidFill>
            <a:srgbClr val="FFFFFF"/>
          </a:solidFill>
          <a:ln>
            <a:noFill/>
          </a:ln>
        </p:spPr>
      </p:pic>
      <p:grpSp>
        <p:nvGrpSpPr>
          <p:cNvPr id="657" name="Google Shape;657;p84"/>
          <p:cNvGrpSpPr/>
          <p:nvPr/>
        </p:nvGrpSpPr>
        <p:grpSpPr>
          <a:xfrm>
            <a:off x="6434993" y="4729139"/>
            <a:ext cx="2510870" cy="1160975"/>
            <a:chOff x="6357770" y="3497246"/>
            <a:chExt cx="2510870" cy="1160975"/>
          </a:xfrm>
        </p:grpSpPr>
        <p:sp>
          <p:nvSpPr>
            <p:cNvPr id="658" name="Google Shape;658;p84"/>
            <p:cNvSpPr/>
            <p:nvPr/>
          </p:nvSpPr>
          <p:spPr>
            <a:xfrm>
              <a:off x="6357770" y="3716221"/>
              <a:ext cx="22491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59" name="Google Shape;659;p84"/>
            <p:cNvSpPr txBox="1"/>
            <p:nvPr/>
          </p:nvSpPr>
          <p:spPr>
            <a:xfrm>
              <a:off x="6702171" y="3577022"/>
              <a:ext cx="15969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Continuous Integration</a:t>
              </a:r>
              <a:endParaRPr/>
            </a:p>
          </p:txBody>
        </p:sp>
        <p:grpSp>
          <p:nvGrpSpPr>
            <p:cNvPr id="660" name="Google Shape;660;p84"/>
            <p:cNvGrpSpPr/>
            <p:nvPr/>
          </p:nvGrpSpPr>
          <p:grpSpPr>
            <a:xfrm>
              <a:off x="8411440" y="3497246"/>
              <a:ext cx="457200" cy="457200"/>
              <a:chOff x="4982844" y="3901276"/>
              <a:chExt cx="457200" cy="457200"/>
            </a:xfrm>
          </p:grpSpPr>
          <p:sp>
            <p:nvSpPr>
              <p:cNvPr id="661" name="Google Shape;661;p84"/>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662" name="Google Shape;662;p84"/>
              <p:cNvPicPr preferRelativeResize="0"/>
              <p:nvPr/>
            </p:nvPicPr>
            <p:blipFill rotWithShape="1">
              <a:blip r:embed="rId4">
                <a:alphaModFix/>
              </a:blip>
              <a:srcRect b="0" l="0" r="0" t="0"/>
              <a:stretch/>
            </p:blipFill>
            <p:spPr>
              <a:xfrm>
                <a:off x="4982844" y="3901276"/>
                <a:ext cx="457200" cy="457200"/>
              </a:xfrm>
              <a:prstGeom prst="rect">
                <a:avLst/>
              </a:prstGeom>
              <a:noFill/>
              <a:ln>
                <a:noFill/>
              </a:ln>
            </p:spPr>
          </p:pic>
        </p:grpSp>
        <p:grpSp>
          <p:nvGrpSpPr>
            <p:cNvPr id="663" name="Google Shape;663;p84"/>
            <p:cNvGrpSpPr/>
            <p:nvPr/>
          </p:nvGrpSpPr>
          <p:grpSpPr>
            <a:xfrm>
              <a:off x="6560302" y="3912873"/>
              <a:ext cx="548700" cy="640200"/>
              <a:chOff x="7565288" y="4954360"/>
              <a:chExt cx="548700" cy="640200"/>
            </a:xfrm>
          </p:grpSpPr>
          <p:sp>
            <p:nvSpPr>
              <p:cNvPr id="664" name="Google Shape;664;p84"/>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65" name="Google Shape;665;p84"/>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66" name="Google Shape;666;p84"/>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667" name="Google Shape;667;p84"/>
            <p:cNvGrpSpPr/>
            <p:nvPr/>
          </p:nvGrpSpPr>
          <p:grpSpPr>
            <a:xfrm>
              <a:off x="7185397" y="3912873"/>
              <a:ext cx="557881" cy="640200"/>
              <a:chOff x="8156137" y="4954360"/>
              <a:chExt cx="557881" cy="640200"/>
            </a:xfrm>
          </p:grpSpPr>
          <p:sp>
            <p:nvSpPr>
              <p:cNvPr id="668" name="Google Shape;668;p84"/>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69" name="Google Shape;669;p84"/>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70" name="Google Shape;670;p84"/>
              <p:cNvSpPr txBox="1"/>
              <p:nvPr/>
            </p:nvSpPr>
            <p:spPr>
              <a:xfrm>
                <a:off x="8156137" y="5151265"/>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grpSp>
        <p:grpSp>
          <p:nvGrpSpPr>
            <p:cNvPr id="671" name="Google Shape;671;p84"/>
            <p:cNvGrpSpPr/>
            <p:nvPr/>
          </p:nvGrpSpPr>
          <p:grpSpPr>
            <a:xfrm>
              <a:off x="7777180" y="3912873"/>
              <a:ext cx="598977" cy="640200"/>
              <a:chOff x="9407565" y="4954360"/>
              <a:chExt cx="598977" cy="640200"/>
            </a:xfrm>
          </p:grpSpPr>
          <p:sp>
            <p:nvSpPr>
              <p:cNvPr id="672" name="Google Shape;672;p84"/>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73" name="Google Shape;673;p84"/>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74" name="Google Shape;674;p84"/>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675" name="Google Shape;675;p84"/>
            <p:cNvSpPr/>
            <p:nvPr/>
          </p:nvSpPr>
          <p:spPr>
            <a:xfrm>
              <a:off x="8521689" y="367955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676" name="Google Shape;676;p84"/>
          <p:cNvGrpSpPr/>
          <p:nvPr/>
        </p:nvGrpSpPr>
        <p:grpSpPr>
          <a:xfrm>
            <a:off x="10055393" y="4940348"/>
            <a:ext cx="1773300" cy="841858"/>
            <a:chOff x="5821680" y="5270068"/>
            <a:chExt cx="1773300" cy="841858"/>
          </a:xfrm>
        </p:grpSpPr>
        <p:sp>
          <p:nvSpPr>
            <p:cNvPr id="677" name="Google Shape;677;p84"/>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78" name="Google Shape;678;p84"/>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679" name="Google Shape;679;p84"/>
            <p:cNvGrpSpPr/>
            <p:nvPr/>
          </p:nvGrpSpPr>
          <p:grpSpPr>
            <a:xfrm>
              <a:off x="5876821" y="5512819"/>
              <a:ext cx="1646650" cy="522045"/>
              <a:chOff x="6552891" y="4213729"/>
              <a:chExt cx="1646650" cy="522045"/>
            </a:xfrm>
          </p:grpSpPr>
          <p:sp>
            <p:nvSpPr>
              <p:cNvPr id="680" name="Google Shape;680;p84"/>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681" name="Google Shape;681;p84"/>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682" name="Google Shape;682;p84"/>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grpSp>
        <p:nvGrpSpPr>
          <p:cNvPr id="683" name="Google Shape;683;p84"/>
          <p:cNvGrpSpPr/>
          <p:nvPr/>
        </p:nvGrpSpPr>
        <p:grpSpPr>
          <a:xfrm>
            <a:off x="3574473" y="4673622"/>
            <a:ext cx="2526889" cy="1211376"/>
            <a:chOff x="3413103" y="4497014"/>
            <a:chExt cx="2526889" cy="1211376"/>
          </a:xfrm>
        </p:grpSpPr>
        <p:sp>
          <p:nvSpPr>
            <p:cNvPr id="684" name="Google Shape;684;p84"/>
            <p:cNvSpPr/>
            <p:nvPr/>
          </p:nvSpPr>
          <p:spPr>
            <a:xfrm>
              <a:off x="3413103" y="4766390"/>
              <a:ext cx="22164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Git - Logo Downloads" id="685" name="Google Shape;685;p84"/>
            <p:cNvPicPr preferRelativeResize="0"/>
            <p:nvPr/>
          </p:nvPicPr>
          <p:blipFill rotWithShape="1">
            <a:blip r:embed="rId5">
              <a:alphaModFix/>
            </a:blip>
            <a:srcRect b="0" l="0" r="0" t="0"/>
            <a:stretch/>
          </p:blipFill>
          <p:spPr>
            <a:xfrm>
              <a:off x="5482792" y="4580575"/>
              <a:ext cx="457200" cy="457200"/>
            </a:xfrm>
            <a:prstGeom prst="rect">
              <a:avLst/>
            </a:prstGeom>
            <a:noFill/>
            <a:ln>
              <a:noFill/>
            </a:ln>
          </p:spPr>
        </p:pic>
        <p:sp>
          <p:nvSpPr>
            <p:cNvPr id="686" name="Google Shape;686;p84"/>
            <p:cNvSpPr txBox="1"/>
            <p:nvPr/>
          </p:nvSpPr>
          <p:spPr>
            <a:xfrm>
              <a:off x="3798225" y="4497014"/>
              <a:ext cx="1446300" cy="41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Source Code Control</a:t>
              </a:r>
              <a:endParaRPr/>
            </a:p>
          </p:txBody>
        </p:sp>
      </p:grpSp>
      <p:cxnSp>
        <p:nvCxnSpPr>
          <p:cNvPr id="687" name="Google Shape;687;p84"/>
          <p:cNvCxnSpPr>
            <a:endCxn id="656" idx="1"/>
          </p:cNvCxnSpPr>
          <p:nvPr/>
        </p:nvCxnSpPr>
        <p:spPr>
          <a:xfrm>
            <a:off x="2119932" y="4852694"/>
            <a:ext cx="714900" cy="559800"/>
          </a:xfrm>
          <a:prstGeom prst="straightConnector1">
            <a:avLst/>
          </a:prstGeom>
          <a:noFill/>
          <a:ln cap="flat" cmpd="sng" w="19050">
            <a:solidFill>
              <a:srgbClr val="000000"/>
            </a:solidFill>
            <a:prstDash val="solid"/>
            <a:round/>
            <a:headEnd len="sm" w="sm" type="none"/>
            <a:tailEnd len="med" w="med" type="triangle"/>
          </a:ln>
        </p:spPr>
      </p:cxnSp>
      <p:cxnSp>
        <p:nvCxnSpPr>
          <p:cNvPr id="688" name="Google Shape;688;p84"/>
          <p:cNvCxnSpPr>
            <a:endCxn id="656" idx="1"/>
          </p:cNvCxnSpPr>
          <p:nvPr/>
        </p:nvCxnSpPr>
        <p:spPr>
          <a:xfrm flipH="1" rot="10800000">
            <a:off x="2251332" y="5412494"/>
            <a:ext cx="583500" cy="602400"/>
          </a:xfrm>
          <a:prstGeom prst="straightConnector1">
            <a:avLst/>
          </a:prstGeom>
          <a:noFill/>
          <a:ln cap="flat" cmpd="sng" w="19050">
            <a:solidFill>
              <a:srgbClr val="000000"/>
            </a:solidFill>
            <a:prstDash val="solid"/>
            <a:round/>
            <a:headEnd len="sm" w="sm" type="none"/>
            <a:tailEnd len="med" w="med" type="triangle"/>
          </a:ln>
        </p:spPr>
      </p:cxnSp>
      <p:cxnSp>
        <p:nvCxnSpPr>
          <p:cNvPr id="689" name="Google Shape;689;p84"/>
          <p:cNvCxnSpPr>
            <a:stCxn id="656" idx="3"/>
            <a:endCxn id="684" idx="1"/>
          </p:cNvCxnSpPr>
          <p:nvPr/>
        </p:nvCxnSpPr>
        <p:spPr>
          <a:xfrm>
            <a:off x="3208833" y="5412494"/>
            <a:ext cx="365700" cy="1500"/>
          </a:xfrm>
          <a:prstGeom prst="straightConnector1">
            <a:avLst/>
          </a:prstGeom>
          <a:noFill/>
          <a:ln cap="flat" cmpd="sng" w="19050">
            <a:solidFill>
              <a:srgbClr val="000000"/>
            </a:solidFill>
            <a:prstDash val="solid"/>
            <a:round/>
            <a:headEnd len="sm" w="sm" type="none"/>
            <a:tailEnd len="med" w="med" type="triangle"/>
          </a:ln>
        </p:spPr>
      </p:cxnSp>
      <p:cxnSp>
        <p:nvCxnSpPr>
          <p:cNvPr id="690" name="Google Shape;690;p84"/>
          <p:cNvCxnSpPr>
            <a:stCxn id="684" idx="3"/>
            <a:endCxn id="658" idx="1"/>
          </p:cNvCxnSpPr>
          <p:nvPr/>
        </p:nvCxnSpPr>
        <p:spPr>
          <a:xfrm>
            <a:off x="5790873" y="5413998"/>
            <a:ext cx="644100" cy="5100"/>
          </a:xfrm>
          <a:prstGeom prst="straightConnector1">
            <a:avLst/>
          </a:prstGeom>
          <a:noFill/>
          <a:ln cap="flat" cmpd="sng" w="19050">
            <a:solidFill>
              <a:srgbClr val="000000"/>
            </a:solidFill>
            <a:prstDash val="solid"/>
            <a:round/>
            <a:headEnd len="sm" w="sm" type="none"/>
            <a:tailEnd len="med" w="med" type="triangle"/>
          </a:ln>
        </p:spPr>
      </p:cxnSp>
      <p:cxnSp>
        <p:nvCxnSpPr>
          <p:cNvPr id="691" name="Google Shape;691;p84"/>
          <p:cNvCxnSpPr>
            <a:stCxn id="658" idx="3"/>
            <a:endCxn id="677" idx="1"/>
          </p:cNvCxnSpPr>
          <p:nvPr/>
        </p:nvCxnSpPr>
        <p:spPr>
          <a:xfrm>
            <a:off x="8684093" y="5419114"/>
            <a:ext cx="1371300" cy="5700"/>
          </a:xfrm>
          <a:prstGeom prst="straightConnector1">
            <a:avLst/>
          </a:prstGeom>
          <a:noFill/>
          <a:ln cap="flat" cmpd="sng" w="19050">
            <a:solidFill>
              <a:srgbClr val="000000"/>
            </a:solidFill>
            <a:prstDash val="solid"/>
            <a:round/>
            <a:headEnd len="sm" w="sm" type="none"/>
            <a:tailEnd len="med" w="med" type="triangle"/>
          </a:ln>
        </p:spPr>
      </p:cxnSp>
      <p:sp>
        <p:nvSpPr>
          <p:cNvPr id="692" name="Google Shape;692;p84"/>
          <p:cNvSpPr txBox="1"/>
          <p:nvPr/>
        </p:nvSpPr>
        <p:spPr>
          <a:xfrm>
            <a:off x="542932" y="4211705"/>
            <a:ext cx="1845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Resource Pipeline</a:t>
            </a:r>
            <a:endParaRPr/>
          </a:p>
        </p:txBody>
      </p:sp>
      <p:sp>
        <p:nvSpPr>
          <p:cNvPr id="693" name="Google Shape;693;p84"/>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694" name="Google Shape;694;p84"/>
          <p:cNvCxnSpPr>
            <a:stCxn id="658" idx="3"/>
            <a:endCxn id="693" idx="1"/>
          </p:cNvCxnSpPr>
          <p:nvPr/>
        </p:nvCxnSpPr>
        <p:spPr>
          <a:xfrm flipH="1" rot="10800000">
            <a:off x="8684093" y="4025314"/>
            <a:ext cx="339300" cy="1393800"/>
          </a:xfrm>
          <a:prstGeom prst="bentConnector3">
            <a:avLst>
              <a:gd fmla="val 170197" name="adj1"/>
            </a:avLst>
          </a:prstGeom>
          <a:noFill/>
          <a:ln cap="flat" cmpd="sng" w="19050">
            <a:solidFill>
              <a:srgbClr val="000000"/>
            </a:solidFill>
            <a:prstDash val="solid"/>
            <a:round/>
            <a:headEnd len="sm" w="sm" type="none"/>
            <a:tailEnd len="med" w="med" type="triangle"/>
          </a:ln>
        </p:spPr>
      </p:cxnSp>
      <p:sp>
        <p:nvSpPr>
          <p:cNvPr id="695" name="Google Shape;695;p84"/>
          <p:cNvSpPr txBox="1"/>
          <p:nvPr/>
        </p:nvSpPr>
        <p:spPr>
          <a:xfrm>
            <a:off x="3719934" y="5268820"/>
            <a:ext cx="197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
        <p:nvSpPr>
          <p:cNvPr id="696" name="Google Shape;696;p84"/>
          <p:cNvSpPr txBox="1"/>
          <p:nvPr/>
        </p:nvSpPr>
        <p:spPr>
          <a:xfrm>
            <a:off x="1037984" y="5237571"/>
            <a:ext cx="453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a:t>
            </a:r>
            <a:endParaRPr/>
          </a:p>
        </p:txBody>
      </p:sp>
      <p:pic>
        <p:nvPicPr>
          <p:cNvPr descr="Png File - Tickets Icon Png Clipart - Large Size Png Image - PikPng" id="697" name="Google Shape;697;p84"/>
          <p:cNvPicPr preferRelativeResize="0"/>
          <p:nvPr/>
        </p:nvPicPr>
        <p:blipFill rotWithShape="1">
          <a:blip r:embed="rId6">
            <a:alphaModFix/>
          </a:blip>
          <a:srcRect b="0" l="0" r="0" t="0"/>
          <a:stretch/>
        </p:blipFill>
        <p:spPr>
          <a:xfrm>
            <a:off x="817857" y="5595803"/>
            <a:ext cx="863805" cy="633126"/>
          </a:xfrm>
          <a:prstGeom prst="rect">
            <a:avLst/>
          </a:prstGeom>
          <a:noFill/>
          <a:ln>
            <a:noFill/>
          </a:ln>
        </p:spPr>
      </p:pic>
      <p:pic>
        <p:nvPicPr>
          <p:cNvPr id="698" name="Google Shape;698;p84"/>
          <p:cNvPicPr preferRelativeResize="0"/>
          <p:nvPr/>
        </p:nvPicPr>
        <p:blipFill>
          <a:blip r:embed="rId7">
            <a:alphaModFix/>
          </a:blip>
          <a:stretch>
            <a:fillRect/>
          </a:stretch>
        </p:blipFill>
        <p:spPr>
          <a:xfrm>
            <a:off x="651982" y="4606659"/>
            <a:ext cx="1278720" cy="53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5"/>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05" name="Google Shape;705;p85"/>
          <p:cNvSpPr/>
          <p:nvPr/>
        </p:nvSpPr>
        <p:spPr>
          <a:xfrm flipH="1" rot="10800000">
            <a:off x="200993" y="4403935"/>
            <a:ext cx="11793900" cy="1861500"/>
          </a:xfrm>
          <a:prstGeom prst="rect">
            <a:avLst/>
          </a:prstGeom>
          <a:solidFill>
            <a:srgbClr val="FFFFFF"/>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I</a:t>
            </a:r>
            <a:endParaRPr/>
          </a:p>
        </p:txBody>
      </p:sp>
      <p:pic>
        <p:nvPicPr>
          <p:cNvPr descr="Git, branch icon - Free download on Iconfinder" id="706" name="Google Shape;706;p85"/>
          <p:cNvPicPr preferRelativeResize="0"/>
          <p:nvPr/>
        </p:nvPicPr>
        <p:blipFill rotWithShape="1">
          <a:blip r:embed="rId3">
            <a:alphaModFix/>
          </a:blip>
          <a:srcRect b="0" l="0" r="0" t="0"/>
          <a:stretch/>
        </p:blipFill>
        <p:spPr>
          <a:xfrm>
            <a:off x="2834832" y="5113293"/>
            <a:ext cx="374001" cy="598403"/>
          </a:xfrm>
          <a:prstGeom prst="rect">
            <a:avLst/>
          </a:prstGeom>
          <a:solidFill>
            <a:srgbClr val="FFFFFF"/>
          </a:solidFill>
          <a:ln>
            <a:noFill/>
          </a:ln>
        </p:spPr>
      </p:pic>
      <p:grpSp>
        <p:nvGrpSpPr>
          <p:cNvPr id="707" name="Google Shape;707;p85"/>
          <p:cNvGrpSpPr/>
          <p:nvPr/>
        </p:nvGrpSpPr>
        <p:grpSpPr>
          <a:xfrm>
            <a:off x="10055393" y="4940348"/>
            <a:ext cx="1773300" cy="841858"/>
            <a:chOff x="5821680" y="5270068"/>
            <a:chExt cx="1773300" cy="841858"/>
          </a:xfrm>
        </p:grpSpPr>
        <p:sp>
          <p:nvSpPr>
            <p:cNvPr id="708" name="Google Shape;708;p85"/>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09" name="Google Shape;709;p85"/>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710" name="Google Shape;710;p85"/>
            <p:cNvGrpSpPr/>
            <p:nvPr/>
          </p:nvGrpSpPr>
          <p:grpSpPr>
            <a:xfrm>
              <a:off x="5876821" y="5512819"/>
              <a:ext cx="1646650" cy="522045"/>
              <a:chOff x="6552891" y="4213729"/>
              <a:chExt cx="1646650" cy="522045"/>
            </a:xfrm>
          </p:grpSpPr>
          <p:sp>
            <p:nvSpPr>
              <p:cNvPr id="711" name="Google Shape;711;p85"/>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712" name="Google Shape;712;p85"/>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713" name="Google Shape;713;p85"/>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grpSp>
        <p:nvGrpSpPr>
          <p:cNvPr id="714" name="Google Shape;714;p85"/>
          <p:cNvGrpSpPr/>
          <p:nvPr/>
        </p:nvGrpSpPr>
        <p:grpSpPr>
          <a:xfrm>
            <a:off x="3574473" y="4673622"/>
            <a:ext cx="2526889" cy="1211376"/>
            <a:chOff x="3413103" y="4497014"/>
            <a:chExt cx="2526889" cy="1211376"/>
          </a:xfrm>
        </p:grpSpPr>
        <p:sp>
          <p:nvSpPr>
            <p:cNvPr id="715" name="Google Shape;715;p85"/>
            <p:cNvSpPr/>
            <p:nvPr/>
          </p:nvSpPr>
          <p:spPr>
            <a:xfrm>
              <a:off x="3413103" y="4766390"/>
              <a:ext cx="22164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Git - Logo Downloads" id="716" name="Google Shape;716;p85"/>
            <p:cNvPicPr preferRelativeResize="0"/>
            <p:nvPr/>
          </p:nvPicPr>
          <p:blipFill rotWithShape="1">
            <a:blip r:embed="rId4">
              <a:alphaModFix/>
            </a:blip>
            <a:srcRect b="0" l="0" r="0" t="0"/>
            <a:stretch/>
          </p:blipFill>
          <p:spPr>
            <a:xfrm>
              <a:off x="5482792" y="4580575"/>
              <a:ext cx="457200" cy="457200"/>
            </a:xfrm>
            <a:prstGeom prst="rect">
              <a:avLst/>
            </a:prstGeom>
            <a:noFill/>
            <a:ln>
              <a:noFill/>
            </a:ln>
          </p:spPr>
        </p:pic>
        <p:sp>
          <p:nvSpPr>
            <p:cNvPr id="717" name="Google Shape;717;p85"/>
            <p:cNvSpPr txBox="1"/>
            <p:nvPr/>
          </p:nvSpPr>
          <p:spPr>
            <a:xfrm>
              <a:off x="3798225" y="4497014"/>
              <a:ext cx="1446300" cy="41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Source Code Control</a:t>
              </a:r>
              <a:endParaRPr/>
            </a:p>
          </p:txBody>
        </p:sp>
      </p:grpSp>
      <p:cxnSp>
        <p:nvCxnSpPr>
          <p:cNvPr id="718" name="Google Shape;718;p85"/>
          <p:cNvCxnSpPr>
            <a:endCxn id="706" idx="1"/>
          </p:cNvCxnSpPr>
          <p:nvPr/>
        </p:nvCxnSpPr>
        <p:spPr>
          <a:xfrm>
            <a:off x="2119932" y="4852694"/>
            <a:ext cx="714900" cy="559800"/>
          </a:xfrm>
          <a:prstGeom prst="straightConnector1">
            <a:avLst/>
          </a:prstGeom>
          <a:noFill/>
          <a:ln cap="flat" cmpd="sng" w="19050">
            <a:solidFill>
              <a:srgbClr val="000000"/>
            </a:solidFill>
            <a:prstDash val="solid"/>
            <a:round/>
            <a:headEnd len="sm" w="sm" type="none"/>
            <a:tailEnd len="med" w="med" type="triangle"/>
          </a:ln>
        </p:spPr>
      </p:cxnSp>
      <p:cxnSp>
        <p:nvCxnSpPr>
          <p:cNvPr id="719" name="Google Shape;719;p85"/>
          <p:cNvCxnSpPr>
            <a:endCxn id="706" idx="1"/>
          </p:cNvCxnSpPr>
          <p:nvPr/>
        </p:nvCxnSpPr>
        <p:spPr>
          <a:xfrm flipH="1" rot="10800000">
            <a:off x="2251332" y="5412494"/>
            <a:ext cx="583500" cy="602400"/>
          </a:xfrm>
          <a:prstGeom prst="straightConnector1">
            <a:avLst/>
          </a:prstGeom>
          <a:noFill/>
          <a:ln cap="flat" cmpd="sng" w="19050">
            <a:solidFill>
              <a:srgbClr val="000000"/>
            </a:solidFill>
            <a:prstDash val="solid"/>
            <a:round/>
            <a:headEnd len="sm" w="sm" type="none"/>
            <a:tailEnd len="med" w="med" type="triangle"/>
          </a:ln>
        </p:spPr>
      </p:cxnSp>
      <p:cxnSp>
        <p:nvCxnSpPr>
          <p:cNvPr id="720" name="Google Shape;720;p85"/>
          <p:cNvCxnSpPr>
            <a:stCxn id="706" idx="3"/>
            <a:endCxn id="715" idx="1"/>
          </p:cNvCxnSpPr>
          <p:nvPr/>
        </p:nvCxnSpPr>
        <p:spPr>
          <a:xfrm>
            <a:off x="3208833" y="5412494"/>
            <a:ext cx="365700" cy="1500"/>
          </a:xfrm>
          <a:prstGeom prst="straightConnector1">
            <a:avLst/>
          </a:prstGeom>
          <a:noFill/>
          <a:ln cap="flat" cmpd="sng" w="19050">
            <a:solidFill>
              <a:srgbClr val="000000"/>
            </a:solidFill>
            <a:prstDash val="solid"/>
            <a:round/>
            <a:headEnd len="sm" w="sm" type="none"/>
            <a:tailEnd len="med" w="med" type="triangle"/>
          </a:ln>
        </p:spPr>
      </p:cxnSp>
      <p:cxnSp>
        <p:nvCxnSpPr>
          <p:cNvPr id="721" name="Google Shape;721;p85"/>
          <p:cNvCxnSpPr>
            <a:stCxn id="715" idx="3"/>
            <a:endCxn id="722" idx="1"/>
          </p:cNvCxnSpPr>
          <p:nvPr/>
        </p:nvCxnSpPr>
        <p:spPr>
          <a:xfrm>
            <a:off x="5790873" y="5413998"/>
            <a:ext cx="644100" cy="5100"/>
          </a:xfrm>
          <a:prstGeom prst="straightConnector1">
            <a:avLst/>
          </a:prstGeom>
          <a:noFill/>
          <a:ln cap="flat" cmpd="sng" w="19050">
            <a:solidFill>
              <a:srgbClr val="000000"/>
            </a:solidFill>
            <a:prstDash val="solid"/>
            <a:round/>
            <a:headEnd len="sm" w="sm" type="none"/>
            <a:tailEnd len="med" w="med" type="triangle"/>
          </a:ln>
        </p:spPr>
      </p:cxnSp>
      <p:cxnSp>
        <p:nvCxnSpPr>
          <p:cNvPr id="723" name="Google Shape;723;p85"/>
          <p:cNvCxnSpPr>
            <a:stCxn id="722" idx="3"/>
            <a:endCxn id="708" idx="1"/>
          </p:cNvCxnSpPr>
          <p:nvPr/>
        </p:nvCxnSpPr>
        <p:spPr>
          <a:xfrm>
            <a:off x="8684093" y="5419114"/>
            <a:ext cx="1371300" cy="5700"/>
          </a:xfrm>
          <a:prstGeom prst="straightConnector1">
            <a:avLst/>
          </a:prstGeom>
          <a:noFill/>
          <a:ln cap="flat" cmpd="sng" w="19050">
            <a:solidFill>
              <a:srgbClr val="000000"/>
            </a:solidFill>
            <a:prstDash val="solid"/>
            <a:round/>
            <a:headEnd len="sm" w="sm" type="none"/>
            <a:tailEnd len="med" w="med" type="triangle"/>
          </a:ln>
        </p:spPr>
      </p:cxnSp>
      <p:sp>
        <p:nvSpPr>
          <p:cNvPr id="724" name="Google Shape;724;p85"/>
          <p:cNvSpPr txBox="1"/>
          <p:nvPr/>
        </p:nvSpPr>
        <p:spPr>
          <a:xfrm>
            <a:off x="542932" y="4211705"/>
            <a:ext cx="1845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Resource Pipeline</a:t>
            </a:r>
            <a:endParaRPr/>
          </a:p>
        </p:txBody>
      </p:sp>
      <p:sp>
        <p:nvSpPr>
          <p:cNvPr id="725" name="Google Shape;725;p85"/>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726" name="Google Shape;726;p85"/>
          <p:cNvCxnSpPr>
            <a:stCxn id="722" idx="3"/>
            <a:endCxn id="725" idx="1"/>
          </p:cNvCxnSpPr>
          <p:nvPr/>
        </p:nvCxnSpPr>
        <p:spPr>
          <a:xfrm flipH="1" rot="10800000">
            <a:off x="8684093" y="4025314"/>
            <a:ext cx="339300" cy="1393800"/>
          </a:xfrm>
          <a:prstGeom prst="bentConnector3">
            <a:avLst>
              <a:gd fmla="val 170197" name="adj1"/>
            </a:avLst>
          </a:prstGeom>
          <a:noFill/>
          <a:ln cap="flat" cmpd="sng" w="19050">
            <a:solidFill>
              <a:srgbClr val="000000"/>
            </a:solidFill>
            <a:prstDash val="solid"/>
            <a:round/>
            <a:headEnd len="sm" w="sm" type="none"/>
            <a:tailEnd len="med" w="med" type="triangle"/>
          </a:ln>
        </p:spPr>
      </p:cxnSp>
      <p:sp>
        <p:nvSpPr>
          <p:cNvPr id="727" name="Google Shape;727;p85"/>
          <p:cNvSpPr txBox="1"/>
          <p:nvPr/>
        </p:nvSpPr>
        <p:spPr>
          <a:xfrm>
            <a:off x="3719934" y="5268820"/>
            <a:ext cx="197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
        <p:nvSpPr>
          <p:cNvPr id="728" name="Google Shape;728;p85"/>
          <p:cNvSpPr/>
          <p:nvPr/>
        </p:nvSpPr>
        <p:spPr>
          <a:xfrm>
            <a:off x="3773613" y="5645565"/>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A</a:t>
            </a:r>
            <a:endParaRPr/>
          </a:p>
        </p:txBody>
      </p:sp>
      <p:sp>
        <p:nvSpPr>
          <p:cNvPr id="729" name="Google Shape;729;p85"/>
          <p:cNvSpPr/>
          <p:nvPr/>
        </p:nvSpPr>
        <p:spPr>
          <a:xfrm>
            <a:off x="4422354" y="5651376"/>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B</a:t>
            </a:r>
            <a:endParaRPr/>
          </a:p>
        </p:txBody>
      </p:sp>
      <p:sp>
        <p:nvSpPr>
          <p:cNvPr id="730" name="Google Shape;730;p85"/>
          <p:cNvSpPr/>
          <p:nvPr/>
        </p:nvSpPr>
        <p:spPr>
          <a:xfrm>
            <a:off x="5071095" y="5657187"/>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C</a:t>
            </a:r>
            <a:endParaRPr/>
          </a:p>
        </p:txBody>
      </p:sp>
      <p:sp>
        <p:nvSpPr>
          <p:cNvPr id="731" name="Google Shape;731;p85"/>
          <p:cNvSpPr txBox="1"/>
          <p:nvPr/>
        </p:nvSpPr>
        <p:spPr>
          <a:xfrm>
            <a:off x="1037984" y="5237571"/>
            <a:ext cx="453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a:t>
            </a:r>
            <a:endParaRPr/>
          </a:p>
        </p:txBody>
      </p:sp>
      <p:pic>
        <p:nvPicPr>
          <p:cNvPr descr="Png File - Tickets Icon Png Clipart - Large Size Png Image - PikPng" id="732" name="Google Shape;732;p85"/>
          <p:cNvPicPr preferRelativeResize="0"/>
          <p:nvPr/>
        </p:nvPicPr>
        <p:blipFill rotWithShape="1">
          <a:blip r:embed="rId5">
            <a:alphaModFix/>
          </a:blip>
          <a:srcRect b="0" l="0" r="0" t="0"/>
          <a:stretch/>
        </p:blipFill>
        <p:spPr>
          <a:xfrm>
            <a:off x="817857" y="5595803"/>
            <a:ext cx="863805" cy="633126"/>
          </a:xfrm>
          <a:prstGeom prst="rect">
            <a:avLst/>
          </a:prstGeom>
          <a:noFill/>
          <a:ln>
            <a:noFill/>
          </a:ln>
        </p:spPr>
      </p:pic>
      <p:sp>
        <p:nvSpPr>
          <p:cNvPr id="733" name="Google Shape;733;p85"/>
          <p:cNvSpPr/>
          <p:nvPr/>
        </p:nvSpPr>
        <p:spPr>
          <a:xfrm>
            <a:off x="1964267" y="2264183"/>
            <a:ext cx="1752900" cy="12417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34" name="Google Shape;734;p85"/>
          <p:cNvSpPr/>
          <p:nvPr/>
        </p:nvSpPr>
        <p:spPr>
          <a:xfrm>
            <a:off x="5215201" y="2246750"/>
            <a:ext cx="1752900" cy="12417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35" name="Google Shape;735;p85"/>
          <p:cNvSpPr/>
          <p:nvPr/>
        </p:nvSpPr>
        <p:spPr>
          <a:xfrm>
            <a:off x="8357750" y="2260118"/>
            <a:ext cx="1752900" cy="12417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36" name="Google Shape;736;p85"/>
          <p:cNvSpPr txBox="1"/>
          <p:nvPr/>
        </p:nvSpPr>
        <p:spPr>
          <a:xfrm>
            <a:off x="2003057" y="2121667"/>
            <a:ext cx="304800" cy="307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A</a:t>
            </a:r>
            <a:endParaRPr/>
          </a:p>
        </p:txBody>
      </p:sp>
      <p:sp>
        <p:nvSpPr>
          <p:cNvPr id="737" name="Google Shape;737;p85"/>
          <p:cNvSpPr txBox="1"/>
          <p:nvPr/>
        </p:nvSpPr>
        <p:spPr>
          <a:xfrm>
            <a:off x="5284990" y="2114769"/>
            <a:ext cx="304800" cy="307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B</a:t>
            </a:r>
            <a:endParaRPr/>
          </a:p>
        </p:txBody>
      </p:sp>
      <p:sp>
        <p:nvSpPr>
          <p:cNvPr id="738" name="Google Shape;738;p85"/>
          <p:cNvSpPr txBox="1"/>
          <p:nvPr/>
        </p:nvSpPr>
        <p:spPr>
          <a:xfrm>
            <a:off x="8414477" y="2108190"/>
            <a:ext cx="314400" cy="307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C</a:t>
            </a:r>
            <a:endParaRPr/>
          </a:p>
        </p:txBody>
      </p:sp>
      <p:sp>
        <p:nvSpPr>
          <p:cNvPr id="739" name="Google Shape;739;p85"/>
          <p:cNvSpPr/>
          <p:nvPr/>
        </p:nvSpPr>
        <p:spPr>
          <a:xfrm rot="10800000">
            <a:off x="2308019" y="2523712"/>
            <a:ext cx="357900" cy="376500"/>
          </a:xfrm>
          <a:prstGeom prst="trapezoid">
            <a:avLst>
              <a:gd fmla="val 25000" name="adj"/>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40" name="Google Shape;740;p85"/>
          <p:cNvSpPr/>
          <p:nvPr/>
        </p:nvSpPr>
        <p:spPr>
          <a:xfrm>
            <a:off x="3013817" y="2941441"/>
            <a:ext cx="357900" cy="365400"/>
          </a:xfrm>
          <a:prstGeom prst="can">
            <a:avLst>
              <a:gd fmla="val 25000" name="adj"/>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41" name="Google Shape;741;p85"/>
          <p:cNvSpPr/>
          <p:nvPr/>
        </p:nvSpPr>
        <p:spPr>
          <a:xfrm>
            <a:off x="6302717" y="2941867"/>
            <a:ext cx="357900" cy="365400"/>
          </a:xfrm>
          <a:prstGeom prst="can">
            <a:avLst>
              <a:gd fmla="val 25000" name="adj"/>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42" name="Google Shape;742;p85"/>
          <p:cNvSpPr/>
          <p:nvPr/>
        </p:nvSpPr>
        <p:spPr>
          <a:xfrm rot="10800000">
            <a:off x="9516319" y="2935788"/>
            <a:ext cx="357900" cy="376500"/>
          </a:xfrm>
          <a:prstGeom prst="trapezoid">
            <a:avLst>
              <a:gd fmla="val 25000" name="adj"/>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43" name="Google Shape;743;p85"/>
          <p:cNvSpPr/>
          <p:nvPr/>
        </p:nvSpPr>
        <p:spPr>
          <a:xfrm>
            <a:off x="8728987" y="2497625"/>
            <a:ext cx="449100" cy="442200"/>
          </a:xfrm>
          <a:prstGeom prst="cube">
            <a:avLst>
              <a:gd fmla="val 25000" name="adj"/>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744" name="Google Shape;744;p85"/>
          <p:cNvPicPr preferRelativeResize="0"/>
          <p:nvPr/>
        </p:nvPicPr>
        <p:blipFill rotWithShape="1">
          <a:blip r:embed="rId6">
            <a:alphaModFix/>
          </a:blip>
          <a:srcRect b="0" l="0" r="0" t="0"/>
          <a:stretch/>
        </p:blipFill>
        <p:spPr>
          <a:xfrm>
            <a:off x="5481497" y="2459710"/>
            <a:ext cx="551904" cy="538443"/>
          </a:xfrm>
          <a:prstGeom prst="rect">
            <a:avLst/>
          </a:prstGeom>
          <a:noFill/>
          <a:ln>
            <a:noFill/>
          </a:ln>
        </p:spPr>
      </p:pic>
      <p:pic>
        <p:nvPicPr>
          <p:cNvPr id="745" name="Google Shape;745;p85"/>
          <p:cNvPicPr preferRelativeResize="0"/>
          <p:nvPr/>
        </p:nvPicPr>
        <p:blipFill>
          <a:blip r:embed="rId7">
            <a:alphaModFix/>
          </a:blip>
          <a:stretch>
            <a:fillRect/>
          </a:stretch>
        </p:blipFill>
        <p:spPr>
          <a:xfrm>
            <a:off x="651982" y="4606659"/>
            <a:ext cx="1278720" cy="532800"/>
          </a:xfrm>
          <a:prstGeom prst="rect">
            <a:avLst/>
          </a:prstGeom>
          <a:noFill/>
          <a:ln>
            <a:noFill/>
          </a:ln>
        </p:spPr>
      </p:pic>
      <p:grpSp>
        <p:nvGrpSpPr>
          <p:cNvPr id="746" name="Google Shape;746;p85"/>
          <p:cNvGrpSpPr/>
          <p:nvPr/>
        </p:nvGrpSpPr>
        <p:grpSpPr>
          <a:xfrm>
            <a:off x="6434993" y="4729139"/>
            <a:ext cx="2510870" cy="1160975"/>
            <a:chOff x="6357770" y="3497246"/>
            <a:chExt cx="2510870" cy="1160975"/>
          </a:xfrm>
        </p:grpSpPr>
        <p:sp>
          <p:nvSpPr>
            <p:cNvPr id="722" name="Google Shape;722;p85"/>
            <p:cNvSpPr/>
            <p:nvPr/>
          </p:nvSpPr>
          <p:spPr>
            <a:xfrm>
              <a:off x="6357770" y="3716221"/>
              <a:ext cx="22491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747" name="Google Shape;747;p85"/>
            <p:cNvGrpSpPr/>
            <p:nvPr/>
          </p:nvGrpSpPr>
          <p:grpSpPr>
            <a:xfrm>
              <a:off x="8411440" y="3497246"/>
              <a:ext cx="457200" cy="457200"/>
              <a:chOff x="4982844" y="3901276"/>
              <a:chExt cx="457200" cy="457200"/>
            </a:xfrm>
          </p:grpSpPr>
          <p:sp>
            <p:nvSpPr>
              <p:cNvPr id="748" name="Google Shape;748;p85"/>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749" name="Google Shape;749;p85"/>
              <p:cNvPicPr preferRelativeResize="0"/>
              <p:nvPr/>
            </p:nvPicPr>
            <p:blipFill rotWithShape="1">
              <a:blip r:embed="rId8">
                <a:alphaModFix/>
              </a:blip>
              <a:srcRect b="0" l="0" r="0" t="0"/>
              <a:stretch/>
            </p:blipFill>
            <p:spPr>
              <a:xfrm>
                <a:off x="4982844" y="3901276"/>
                <a:ext cx="457200" cy="457200"/>
              </a:xfrm>
              <a:prstGeom prst="rect">
                <a:avLst/>
              </a:prstGeom>
              <a:noFill/>
              <a:ln>
                <a:noFill/>
              </a:ln>
            </p:spPr>
          </p:pic>
        </p:grpSp>
        <p:grpSp>
          <p:nvGrpSpPr>
            <p:cNvPr id="750" name="Google Shape;750;p85"/>
            <p:cNvGrpSpPr/>
            <p:nvPr/>
          </p:nvGrpSpPr>
          <p:grpSpPr>
            <a:xfrm>
              <a:off x="6560302" y="3912873"/>
              <a:ext cx="548700" cy="640200"/>
              <a:chOff x="7565288" y="4954360"/>
              <a:chExt cx="548700" cy="640200"/>
            </a:xfrm>
          </p:grpSpPr>
          <p:sp>
            <p:nvSpPr>
              <p:cNvPr id="751" name="Google Shape;751;p85"/>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52" name="Google Shape;752;p85"/>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53" name="Google Shape;753;p85"/>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754" name="Google Shape;754;p85"/>
            <p:cNvGrpSpPr/>
            <p:nvPr/>
          </p:nvGrpSpPr>
          <p:grpSpPr>
            <a:xfrm>
              <a:off x="7185397" y="3912873"/>
              <a:ext cx="557881" cy="640200"/>
              <a:chOff x="8156137" y="4954360"/>
              <a:chExt cx="557881" cy="640200"/>
            </a:xfrm>
          </p:grpSpPr>
          <p:sp>
            <p:nvSpPr>
              <p:cNvPr id="755" name="Google Shape;755;p85"/>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56" name="Google Shape;756;p85"/>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57" name="Google Shape;757;p85"/>
              <p:cNvSpPr txBox="1"/>
              <p:nvPr/>
            </p:nvSpPr>
            <p:spPr>
              <a:xfrm>
                <a:off x="8156137" y="5151265"/>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grpSp>
        <p:grpSp>
          <p:nvGrpSpPr>
            <p:cNvPr id="758" name="Google Shape;758;p85"/>
            <p:cNvGrpSpPr/>
            <p:nvPr/>
          </p:nvGrpSpPr>
          <p:grpSpPr>
            <a:xfrm>
              <a:off x="7777180" y="3912873"/>
              <a:ext cx="598977" cy="640200"/>
              <a:chOff x="9407565" y="4954360"/>
              <a:chExt cx="598977" cy="640200"/>
            </a:xfrm>
          </p:grpSpPr>
          <p:sp>
            <p:nvSpPr>
              <p:cNvPr id="759" name="Google Shape;759;p85"/>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60" name="Google Shape;760;p85"/>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61" name="Google Shape;761;p85"/>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762" name="Google Shape;762;p85"/>
            <p:cNvSpPr/>
            <p:nvPr/>
          </p:nvSpPr>
          <p:spPr>
            <a:xfrm>
              <a:off x="8521689" y="367955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sp>
        <p:nvSpPr>
          <p:cNvPr id="763" name="Google Shape;763;p85"/>
          <p:cNvSpPr txBox="1"/>
          <p:nvPr/>
        </p:nvSpPr>
        <p:spPr>
          <a:xfrm>
            <a:off x="6779394" y="4808915"/>
            <a:ext cx="15969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Continuous Integration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6"/>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70" name="Google Shape;770;p86"/>
          <p:cNvSpPr/>
          <p:nvPr/>
        </p:nvSpPr>
        <p:spPr>
          <a:xfrm flipH="1" rot="10800000">
            <a:off x="200993" y="4403935"/>
            <a:ext cx="11793900" cy="1861500"/>
          </a:xfrm>
          <a:prstGeom prst="rect">
            <a:avLst/>
          </a:prstGeom>
          <a:solidFill>
            <a:srgbClr val="FFFFFF"/>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I</a:t>
            </a:r>
            <a:endParaRPr/>
          </a:p>
        </p:txBody>
      </p:sp>
      <p:pic>
        <p:nvPicPr>
          <p:cNvPr descr="Git, branch icon - Free download on Iconfinder" id="771" name="Google Shape;771;p86"/>
          <p:cNvPicPr preferRelativeResize="0"/>
          <p:nvPr/>
        </p:nvPicPr>
        <p:blipFill rotWithShape="1">
          <a:blip r:embed="rId3">
            <a:alphaModFix/>
          </a:blip>
          <a:srcRect b="0" l="0" r="0" t="0"/>
          <a:stretch/>
        </p:blipFill>
        <p:spPr>
          <a:xfrm>
            <a:off x="2834832" y="5113293"/>
            <a:ext cx="374001" cy="598403"/>
          </a:xfrm>
          <a:prstGeom prst="rect">
            <a:avLst/>
          </a:prstGeom>
          <a:solidFill>
            <a:srgbClr val="FFFFFF"/>
          </a:solidFill>
          <a:ln>
            <a:noFill/>
          </a:ln>
        </p:spPr>
      </p:pic>
      <p:grpSp>
        <p:nvGrpSpPr>
          <p:cNvPr id="772" name="Google Shape;772;p86"/>
          <p:cNvGrpSpPr/>
          <p:nvPr/>
        </p:nvGrpSpPr>
        <p:grpSpPr>
          <a:xfrm>
            <a:off x="10055393" y="4940348"/>
            <a:ext cx="1773300" cy="841858"/>
            <a:chOff x="5821680" y="5270068"/>
            <a:chExt cx="1773300" cy="841858"/>
          </a:xfrm>
        </p:grpSpPr>
        <p:sp>
          <p:nvSpPr>
            <p:cNvPr id="773" name="Google Shape;773;p86"/>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4" name="Google Shape;774;p86"/>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775" name="Google Shape;775;p86"/>
            <p:cNvGrpSpPr/>
            <p:nvPr/>
          </p:nvGrpSpPr>
          <p:grpSpPr>
            <a:xfrm>
              <a:off x="5876821" y="5512819"/>
              <a:ext cx="1646650" cy="522045"/>
              <a:chOff x="6552891" y="4213729"/>
              <a:chExt cx="1646650" cy="522045"/>
            </a:xfrm>
          </p:grpSpPr>
          <p:sp>
            <p:nvSpPr>
              <p:cNvPr id="776" name="Google Shape;776;p86"/>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777" name="Google Shape;777;p86"/>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778" name="Google Shape;778;p86"/>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grpSp>
        <p:nvGrpSpPr>
          <p:cNvPr id="779" name="Google Shape;779;p86"/>
          <p:cNvGrpSpPr/>
          <p:nvPr/>
        </p:nvGrpSpPr>
        <p:grpSpPr>
          <a:xfrm>
            <a:off x="3574473" y="4673622"/>
            <a:ext cx="2526889" cy="1211376"/>
            <a:chOff x="3413103" y="4497014"/>
            <a:chExt cx="2526889" cy="1211376"/>
          </a:xfrm>
        </p:grpSpPr>
        <p:sp>
          <p:nvSpPr>
            <p:cNvPr id="780" name="Google Shape;780;p86"/>
            <p:cNvSpPr/>
            <p:nvPr/>
          </p:nvSpPr>
          <p:spPr>
            <a:xfrm>
              <a:off x="3413103" y="4766390"/>
              <a:ext cx="22164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Git - Logo Downloads" id="781" name="Google Shape;781;p86"/>
            <p:cNvPicPr preferRelativeResize="0"/>
            <p:nvPr/>
          </p:nvPicPr>
          <p:blipFill rotWithShape="1">
            <a:blip r:embed="rId4">
              <a:alphaModFix/>
            </a:blip>
            <a:srcRect b="0" l="0" r="0" t="0"/>
            <a:stretch/>
          </p:blipFill>
          <p:spPr>
            <a:xfrm>
              <a:off x="5482792" y="4580575"/>
              <a:ext cx="457200" cy="457200"/>
            </a:xfrm>
            <a:prstGeom prst="rect">
              <a:avLst/>
            </a:prstGeom>
            <a:noFill/>
            <a:ln>
              <a:noFill/>
            </a:ln>
          </p:spPr>
        </p:pic>
        <p:sp>
          <p:nvSpPr>
            <p:cNvPr id="782" name="Google Shape;782;p86"/>
            <p:cNvSpPr txBox="1"/>
            <p:nvPr/>
          </p:nvSpPr>
          <p:spPr>
            <a:xfrm>
              <a:off x="3798225" y="4497014"/>
              <a:ext cx="1446300" cy="41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Source Code Control</a:t>
              </a:r>
              <a:endParaRPr/>
            </a:p>
          </p:txBody>
        </p:sp>
      </p:grpSp>
      <p:cxnSp>
        <p:nvCxnSpPr>
          <p:cNvPr id="783" name="Google Shape;783;p86"/>
          <p:cNvCxnSpPr>
            <a:endCxn id="771" idx="1"/>
          </p:cNvCxnSpPr>
          <p:nvPr/>
        </p:nvCxnSpPr>
        <p:spPr>
          <a:xfrm>
            <a:off x="2119932" y="4852694"/>
            <a:ext cx="714900" cy="559800"/>
          </a:xfrm>
          <a:prstGeom prst="straightConnector1">
            <a:avLst/>
          </a:prstGeom>
          <a:noFill/>
          <a:ln cap="flat" cmpd="sng" w="19050">
            <a:solidFill>
              <a:srgbClr val="000000"/>
            </a:solidFill>
            <a:prstDash val="solid"/>
            <a:round/>
            <a:headEnd len="sm" w="sm" type="none"/>
            <a:tailEnd len="med" w="med" type="triangle"/>
          </a:ln>
        </p:spPr>
      </p:cxnSp>
      <p:cxnSp>
        <p:nvCxnSpPr>
          <p:cNvPr id="784" name="Google Shape;784;p86"/>
          <p:cNvCxnSpPr>
            <a:endCxn id="771" idx="1"/>
          </p:cNvCxnSpPr>
          <p:nvPr/>
        </p:nvCxnSpPr>
        <p:spPr>
          <a:xfrm flipH="1" rot="10800000">
            <a:off x="2251332" y="5412494"/>
            <a:ext cx="583500" cy="602400"/>
          </a:xfrm>
          <a:prstGeom prst="straightConnector1">
            <a:avLst/>
          </a:prstGeom>
          <a:noFill/>
          <a:ln cap="flat" cmpd="sng" w="19050">
            <a:solidFill>
              <a:srgbClr val="000000"/>
            </a:solidFill>
            <a:prstDash val="solid"/>
            <a:round/>
            <a:headEnd len="sm" w="sm" type="none"/>
            <a:tailEnd len="med" w="med" type="triangle"/>
          </a:ln>
        </p:spPr>
      </p:cxnSp>
      <p:cxnSp>
        <p:nvCxnSpPr>
          <p:cNvPr id="785" name="Google Shape;785;p86"/>
          <p:cNvCxnSpPr>
            <a:stCxn id="771" idx="3"/>
            <a:endCxn id="780" idx="1"/>
          </p:cNvCxnSpPr>
          <p:nvPr/>
        </p:nvCxnSpPr>
        <p:spPr>
          <a:xfrm>
            <a:off x="3208833" y="5412494"/>
            <a:ext cx="365700" cy="1500"/>
          </a:xfrm>
          <a:prstGeom prst="straightConnector1">
            <a:avLst/>
          </a:prstGeom>
          <a:noFill/>
          <a:ln cap="flat" cmpd="sng" w="19050">
            <a:solidFill>
              <a:srgbClr val="000000"/>
            </a:solidFill>
            <a:prstDash val="solid"/>
            <a:round/>
            <a:headEnd len="sm" w="sm" type="none"/>
            <a:tailEnd len="med" w="med" type="triangle"/>
          </a:ln>
        </p:spPr>
      </p:cxnSp>
      <p:cxnSp>
        <p:nvCxnSpPr>
          <p:cNvPr id="786" name="Google Shape;786;p86"/>
          <p:cNvCxnSpPr>
            <a:stCxn id="780" idx="3"/>
            <a:endCxn id="787" idx="1"/>
          </p:cNvCxnSpPr>
          <p:nvPr/>
        </p:nvCxnSpPr>
        <p:spPr>
          <a:xfrm>
            <a:off x="5790873" y="5413998"/>
            <a:ext cx="644100" cy="5100"/>
          </a:xfrm>
          <a:prstGeom prst="straightConnector1">
            <a:avLst/>
          </a:prstGeom>
          <a:noFill/>
          <a:ln cap="flat" cmpd="sng" w="19050">
            <a:solidFill>
              <a:srgbClr val="000000"/>
            </a:solidFill>
            <a:prstDash val="solid"/>
            <a:round/>
            <a:headEnd len="sm" w="sm" type="none"/>
            <a:tailEnd len="med" w="med" type="triangle"/>
          </a:ln>
        </p:spPr>
      </p:cxnSp>
      <p:cxnSp>
        <p:nvCxnSpPr>
          <p:cNvPr id="788" name="Google Shape;788;p86"/>
          <p:cNvCxnSpPr>
            <a:stCxn id="787" idx="3"/>
            <a:endCxn id="773" idx="1"/>
          </p:cNvCxnSpPr>
          <p:nvPr/>
        </p:nvCxnSpPr>
        <p:spPr>
          <a:xfrm>
            <a:off x="8684093" y="5419114"/>
            <a:ext cx="1371300" cy="5700"/>
          </a:xfrm>
          <a:prstGeom prst="straightConnector1">
            <a:avLst/>
          </a:prstGeom>
          <a:noFill/>
          <a:ln cap="flat" cmpd="sng" w="19050">
            <a:solidFill>
              <a:srgbClr val="000000"/>
            </a:solidFill>
            <a:prstDash val="solid"/>
            <a:round/>
            <a:headEnd len="sm" w="sm" type="none"/>
            <a:tailEnd len="med" w="med" type="triangle"/>
          </a:ln>
        </p:spPr>
      </p:cxnSp>
      <p:sp>
        <p:nvSpPr>
          <p:cNvPr id="789" name="Google Shape;789;p86"/>
          <p:cNvSpPr txBox="1"/>
          <p:nvPr/>
        </p:nvSpPr>
        <p:spPr>
          <a:xfrm>
            <a:off x="542932" y="4211705"/>
            <a:ext cx="1845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Resource Pipeline</a:t>
            </a:r>
            <a:endParaRPr/>
          </a:p>
        </p:txBody>
      </p:sp>
      <p:sp>
        <p:nvSpPr>
          <p:cNvPr id="790" name="Google Shape;790;p86"/>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791" name="Google Shape;791;p86"/>
          <p:cNvCxnSpPr>
            <a:stCxn id="787" idx="3"/>
            <a:endCxn id="790" idx="1"/>
          </p:cNvCxnSpPr>
          <p:nvPr/>
        </p:nvCxnSpPr>
        <p:spPr>
          <a:xfrm flipH="1" rot="10800000">
            <a:off x="8684093" y="4025314"/>
            <a:ext cx="339300" cy="1393800"/>
          </a:xfrm>
          <a:prstGeom prst="bentConnector3">
            <a:avLst>
              <a:gd fmla="val 170197" name="adj1"/>
            </a:avLst>
          </a:prstGeom>
          <a:noFill/>
          <a:ln cap="flat" cmpd="sng" w="19050">
            <a:solidFill>
              <a:srgbClr val="000000"/>
            </a:solidFill>
            <a:prstDash val="solid"/>
            <a:round/>
            <a:headEnd len="sm" w="sm" type="none"/>
            <a:tailEnd len="med" w="med" type="triangle"/>
          </a:ln>
        </p:spPr>
      </p:cxnSp>
      <p:sp>
        <p:nvSpPr>
          <p:cNvPr id="792" name="Google Shape;792;p86"/>
          <p:cNvSpPr/>
          <p:nvPr/>
        </p:nvSpPr>
        <p:spPr>
          <a:xfrm>
            <a:off x="385029" y="941909"/>
            <a:ext cx="28227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93" name="Google Shape;793;p86"/>
          <p:cNvSpPr txBox="1"/>
          <p:nvPr/>
        </p:nvSpPr>
        <p:spPr>
          <a:xfrm>
            <a:off x="758232" y="814951"/>
            <a:ext cx="20682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 Source Code Control</a:t>
            </a:r>
            <a:endParaRPr/>
          </a:p>
        </p:txBody>
      </p:sp>
      <p:pic>
        <p:nvPicPr>
          <p:cNvPr descr="Git - Logo Downloads" id="794" name="Google Shape;794;p86"/>
          <p:cNvPicPr preferRelativeResize="0"/>
          <p:nvPr/>
        </p:nvPicPr>
        <p:blipFill rotWithShape="1">
          <a:blip r:embed="rId4">
            <a:alphaModFix/>
          </a:blip>
          <a:srcRect b="0" l="0" r="0" t="0"/>
          <a:stretch/>
        </p:blipFill>
        <p:spPr>
          <a:xfrm>
            <a:off x="3060852" y="756094"/>
            <a:ext cx="457200" cy="457200"/>
          </a:xfrm>
          <a:prstGeom prst="rect">
            <a:avLst/>
          </a:prstGeom>
          <a:noFill/>
          <a:ln>
            <a:noFill/>
          </a:ln>
        </p:spPr>
      </p:pic>
      <p:pic>
        <p:nvPicPr>
          <p:cNvPr descr="Git, branch icon - Free download on Iconfinder" id="795" name="Google Shape;795;p86"/>
          <p:cNvPicPr preferRelativeResize="0"/>
          <p:nvPr/>
        </p:nvPicPr>
        <p:blipFill rotWithShape="1">
          <a:blip r:embed="rId3">
            <a:alphaModFix/>
          </a:blip>
          <a:srcRect b="0" l="0" r="0" t="0"/>
          <a:stretch/>
        </p:blipFill>
        <p:spPr>
          <a:xfrm>
            <a:off x="1655234" y="1564757"/>
            <a:ext cx="274309" cy="438895"/>
          </a:xfrm>
          <a:prstGeom prst="rect">
            <a:avLst/>
          </a:prstGeom>
          <a:solidFill>
            <a:srgbClr val="FFFFFF"/>
          </a:solidFill>
          <a:ln>
            <a:noFill/>
          </a:ln>
        </p:spPr>
      </p:pic>
      <p:grpSp>
        <p:nvGrpSpPr>
          <p:cNvPr id="796" name="Google Shape;796;p86"/>
          <p:cNvGrpSpPr/>
          <p:nvPr/>
        </p:nvGrpSpPr>
        <p:grpSpPr>
          <a:xfrm>
            <a:off x="385029" y="2196008"/>
            <a:ext cx="3041583" cy="1160975"/>
            <a:chOff x="1058779" y="4334302"/>
            <a:chExt cx="3041583" cy="1160975"/>
          </a:xfrm>
        </p:grpSpPr>
        <p:sp>
          <p:nvSpPr>
            <p:cNvPr id="797" name="Google Shape;797;p86"/>
            <p:cNvSpPr/>
            <p:nvPr/>
          </p:nvSpPr>
          <p:spPr>
            <a:xfrm>
              <a:off x="1058779" y="4553277"/>
              <a:ext cx="28227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98" name="Google Shape;798;p86"/>
            <p:cNvSpPr txBox="1"/>
            <p:nvPr/>
          </p:nvSpPr>
          <p:spPr>
            <a:xfrm>
              <a:off x="1579190" y="4426319"/>
              <a:ext cx="17685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Container Image-based CI</a:t>
              </a:r>
              <a:endParaRPr/>
            </a:p>
          </p:txBody>
        </p:sp>
        <p:grpSp>
          <p:nvGrpSpPr>
            <p:cNvPr id="799" name="Google Shape;799;p86"/>
            <p:cNvGrpSpPr/>
            <p:nvPr/>
          </p:nvGrpSpPr>
          <p:grpSpPr>
            <a:xfrm>
              <a:off x="3643162" y="4334302"/>
              <a:ext cx="457200" cy="457200"/>
              <a:chOff x="4982844" y="3901276"/>
              <a:chExt cx="457200" cy="457200"/>
            </a:xfrm>
          </p:grpSpPr>
          <p:sp>
            <p:nvSpPr>
              <p:cNvPr id="800" name="Google Shape;800;p86"/>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801" name="Google Shape;801;p86"/>
              <p:cNvPicPr preferRelativeResize="0"/>
              <p:nvPr/>
            </p:nvPicPr>
            <p:blipFill rotWithShape="1">
              <a:blip r:embed="rId5">
                <a:alphaModFix/>
              </a:blip>
              <a:srcRect b="0" l="0" r="0" t="0"/>
              <a:stretch/>
            </p:blipFill>
            <p:spPr>
              <a:xfrm>
                <a:off x="4982844" y="3901276"/>
                <a:ext cx="457200" cy="457200"/>
              </a:xfrm>
              <a:prstGeom prst="rect">
                <a:avLst/>
              </a:prstGeom>
              <a:noFill/>
              <a:ln>
                <a:noFill/>
              </a:ln>
            </p:spPr>
          </p:pic>
        </p:grpSp>
      </p:grpSp>
      <p:cxnSp>
        <p:nvCxnSpPr>
          <p:cNvPr id="802" name="Google Shape;802;p86"/>
          <p:cNvCxnSpPr>
            <a:stCxn id="795" idx="2"/>
            <a:endCxn id="798" idx="0"/>
          </p:cNvCxnSpPr>
          <p:nvPr/>
        </p:nvCxnSpPr>
        <p:spPr>
          <a:xfrm flipH="1">
            <a:off x="1789688" y="2003652"/>
            <a:ext cx="2700" cy="284400"/>
          </a:xfrm>
          <a:prstGeom prst="straightConnector1">
            <a:avLst/>
          </a:prstGeom>
          <a:noFill/>
          <a:ln cap="flat" cmpd="sng" w="19050">
            <a:solidFill>
              <a:srgbClr val="000000"/>
            </a:solidFill>
            <a:prstDash val="solid"/>
            <a:round/>
            <a:headEnd len="sm" w="sm" type="none"/>
            <a:tailEnd len="med" w="med" type="triangle"/>
          </a:ln>
        </p:spPr>
      </p:cxnSp>
      <p:sp>
        <p:nvSpPr>
          <p:cNvPr id="803" name="Google Shape;803;p86"/>
          <p:cNvSpPr/>
          <p:nvPr/>
        </p:nvSpPr>
        <p:spPr>
          <a:xfrm>
            <a:off x="259883" y="591320"/>
            <a:ext cx="5351700" cy="2934900"/>
          </a:xfrm>
          <a:prstGeom prst="rect">
            <a:avLst/>
          </a:prstGeom>
          <a:noFill/>
          <a:ln cap="flat" cmpd="sng" w="25400">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04" name="Google Shape;804;p86"/>
          <p:cNvSpPr txBox="1"/>
          <p:nvPr/>
        </p:nvSpPr>
        <p:spPr>
          <a:xfrm>
            <a:off x="2244172" y="423333"/>
            <a:ext cx="1422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1F497D"/>
                </a:solidFill>
                <a:latin typeface="Arial"/>
                <a:ea typeface="Arial"/>
                <a:cs typeface="Arial"/>
                <a:sym typeface="Arial"/>
              </a:rPr>
              <a:t>Build Pipeline</a:t>
            </a:r>
            <a:endParaRPr/>
          </a:p>
        </p:txBody>
      </p:sp>
      <p:pic>
        <p:nvPicPr>
          <p:cNvPr descr="gitflow Icons PNG - Free PNG and Icons Downloads" id="805" name="Google Shape;805;p86"/>
          <p:cNvPicPr preferRelativeResize="0"/>
          <p:nvPr/>
        </p:nvPicPr>
        <p:blipFill rotWithShape="1">
          <a:blip r:embed="rId6">
            <a:alphaModFix/>
          </a:blip>
          <a:srcRect b="0" l="0" r="0" t="0"/>
          <a:stretch/>
        </p:blipFill>
        <p:spPr>
          <a:xfrm>
            <a:off x="1234092" y="1069313"/>
            <a:ext cx="1135576" cy="467208"/>
          </a:xfrm>
          <a:prstGeom prst="rect">
            <a:avLst/>
          </a:prstGeom>
          <a:noFill/>
          <a:ln>
            <a:noFill/>
          </a:ln>
        </p:spPr>
      </p:pic>
      <p:grpSp>
        <p:nvGrpSpPr>
          <p:cNvPr id="806" name="Google Shape;806;p86"/>
          <p:cNvGrpSpPr/>
          <p:nvPr/>
        </p:nvGrpSpPr>
        <p:grpSpPr>
          <a:xfrm>
            <a:off x="1513706" y="2611635"/>
            <a:ext cx="553818" cy="640200"/>
            <a:chOff x="7560170" y="4954360"/>
            <a:chExt cx="553818" cy="640200"/>
          </a:xfrm>
        </p:grpSpPr>
        <p:sp>
          <p:nvSpPr>
            <p:cNvPr id="807" name="Google Shape;807;p86"/>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08" name="Google Shape;808;p86"/>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09" name="Google Shape;809;p86"/>
            <p:cNvSpPr txBox="1"/>
            <p:nvPr/>
          </p:nvSpPr>
          <p:spPr>
            <a:xfrm>
              <a:off x="7560170" y="5149897"/>
              <a:ext cx="4617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Scan</a:t>
              </a:r>
              <a:endParaRPr/>
            </a:p>
          </p:txBody>
        </p:sp>
      </p:grpSp>
      <p:grpSp>
        <p:nvGrpSpPr>
          <p:cNvPr id="810" name="Google Shape;810;p86"/>
          <p:cNvGrpSpPr/>
          <p:nvPr/>
        </p:nvGrpSpPr>
        <p:grpSpPr>
          <a:xfrm>
            <a:off x="943601" y="2611635"/>
            <a:ext cx="548620" cy="640200"/>
            <a:chOff x="8156137" y="4954360"/>
            <a:chExt cx="557881" cy="640200"/>
          </a:xfrm>
        </p:grpSpPr>
        <p:sp>
          <p:nvSpPr>
            <p:cNvPr id="811" name="Google Shape;811;p86"/>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12" name="Google Shape;812;p86"/>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13" name="Google Shape;813;p86"/>
            <p:cNvSpPr txBox="1"/>
            <p:nvPr/>
          </p:nvSpPr>
          <p:spPr>
            <a:xfrm>
              <a:off x="8156137"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Build</a:t>
              </a:r>
              <a:endParaRPr/>
            </a:p>
          </p:txBody>
        </p:sp>
      </p:grpSp>
      <p:grpSp>
        <p:nvGrpSpPr>
          <p:cNvPr id="814" name="Google Shape;814;p86"/>
          <p:cNvGrpSpPr/>
          <p:nvPr/>
        </p:nvGrpSpPr>
        <p:grpSpPr>
          <a:xfrm>
            <a:off x="429879" y="2613279"/>
            <a:ext cx="502609" cy="640200"/>
            <a:chOff x="8785895" y="4954360"/>
            <a:chExt cx="548700" cy="640200"/>
          </a:xfrm>
        </p:grpSpPr>
        <p:sp>
          <p:nvSpPr>
            <p:cNvPr id="815" name="Google Shape;815;p86"/>
            <p:cNvSpPr/>
            <p:nvPr/>
          </p:nvSpPr>
          <p:spPr>
            <a:xfrm rot="5400000">
              <a:off x="8740145"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16" name="Google Shape;816;p86"/>
            <p:cNvSpPr/>
            <p:nvPr/>
          </p:nvSpPr>
          <p:spPr>
            <a:xfrm>
              <a:off x="9247781"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17" name="Google Shape;817;p86"/>
            <p:cNvSpPr txBox="1"/>
            <p:nvPr/>
          </p:nvSpPr>
          <p:spPr>
            <a:xfrm>
              <a:off x="8787078"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Lint</a:t>
              </a:r>
              <a:endParaRPr/>
            </a:p>
          </p:txBody>
        </p:sp>
      </p:grpSp>
      <p:grpSp>
        <p:nvGrpSpPr>
          <p:cNvPr id="818" name="Google Shape;818;p86"/>
          <p:cNvGrpSpPr/>
          <p:nvPr/>
        </p:nvGrpSpPr>
        <p:grpSpPr>
          <a:xfrm>
            <a:off x="2041924" y="2611635"/>
            <a:ext cx="548663" cy="640200"/>
            <a:chOff x="9407565" y="4954360"/>
            <a:chExt cx="598977" cy="640200"/>
          </a:xfrm>
        </p:grpSpPr>
        <p:sp>
          <p:nvSpPr>
            <p:cNvPr id="819" name="Google Shape;819;p86"/>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20" name="Google Shape;820;p86"/>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21" name="Google Shape;821;p86"/>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Test</a:t>
              </a:r>
              <a:endParaRPr/>
            </a:p>
          </p:txBody>
        </p:sp>
      </p:grpSp>
      <p:sp>
        <p:nvSpPr>
          <p:cNvPr id="822" name="Google Shape;822;p86"/>
          <p:cNvSpPr/>
          <p:nvPr/>
        </p:nvSpPr>
        <p:spPr>
          <a:xfrm>
            <a:off x="3079661" y="2378312"/>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823" name="Google Shape;823;p86"/>
          <p:cNvGrpSpPr/>
          <p:nvPr/>
        </p:nvGrpSpPr>
        <p:grpSpPr>
          <a:xfrm>
            <a:off x="3782122" y="1972537"/>
            <a:ext cx="1643700" cy="1384412"/>
            <a:chOff x="4293901" y="1998548"/>
            <a:chExt cx="1643700" cy="903015"/>
          </a:xfrm>
        </p:grpSpPr>
        <p:sp>
          <p:nvSpPr>
            <p:cNvPr id="824" name="Google Shape;824;p86"/>
            <p:cNvSpPr/>
            <p:nvPr/>
          </p:nvSpPr>
          <p:spPr>
            <a:xfrm>
              <a:off x="4293901" y="2128763"/>
              <a:ext cx="1643700" cy="772800"/>
            </a:xfrm>
            <a:prstGeom prst="can">
              <a:avLst>
                <a:gd fmla="val 25000" name="adj"/>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5" name="Google Shape;825;p86"/>
            <p:cNvSpPr txBox="1"/>
            <p:nvPr/>
          </p:nvSpPr>
          <p:spPr>
            <a:xfrm>
              <a:off x="4496699" y="1998548"/>
              <a:ext cx="1249500" cy="271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Customer Image</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Registry</a:t>
              </a:r>
              <a:endParaRPr/>
            </a:p>
          </p:txBody>
        </p:sp>
      </p:grpSp>
      <p:grpSp>
        <p:nvGrpSpPr>
          <p:cNvPr id="826" name="Google Shape;826;p86"/>
          <p:cNvGrpSpPr/>
          <p:nvPr/>
        </p:nvGrpSpPr>
        <p:grpSpPr>
          <a:xfrm>
            <a:off x="5131309" y="2124203"/>
            <a:ext cx="361750" cy="205400"/>
            <a:chOff x="6931474" y="3332558"/>
            <a:chExt cx="361750" cy="205400"/>
          </a:xfrm>
        </p:grpSpPr>
        <p:sp>
          <p:nvSpPr>
            <p:cNvPr id="827" name="Google Shape;827;p86"/>
            <p:cNvSpPr/>
            <p:nvPr/>
          </p:nvSpPr>
          <p:spPr>
            <a:xfrm>
              <a:off x="6931474" y="3332558"/>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28" name="Google Shape;828;p86"/>
            <p:cNvSpPr/>
            <p:nvPr/>
          </p:nvSpPr>
          <p:spPr>
            <a:xfrm>
              <a:off x="6991368" y="338540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829" name="Google Shape;829;p86"/>
            <p:cNvSpPr/>
            <p:nvPr/>
          </p:nvSpPr>
          <p:spPr>
            <a:xfrm>
              <a:off x="7064624" y="3446458"/>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cxnSp>
        <p:nvCxnSpPr>
          <p:cNvPr id="830" name="Google Shape;830;p86"/>
          <p:cNvCxnSpPr>
            <a:stCxn id="797" idx="3"/>
            <a:endCxn id="831" idx="1"/>
          </p:cNvCxnSpPr>
          <p:nvPr/>
        </p:nvCxnSpPr>
        <p:spPr>
          <a:xfrm flipH="1" rot="10800000">
            <a:off x="3207729" y="1525483"/>
            <a:ext cx="479700" cy="1360500"/>
          </a:xfrm>
          <a:prstGeom prst="bentConnector3">
            <a:avLst>
              <a:gd fmla="val 50002" name="adj1"/>
            </a:avLst>
          </a:prstGeom>
          <a:noFill/>
          <a:ln cap="flat" cmpd="sng" w="19050">
            <a:solidFill>
              <a:srgbClr val="C00000"/>
            </a:solidFill>
            <a:prstDash val="solid"/>
            <a:round/>
            <a:headEnd len="sm" w="sm" type="none"/>
            <a:tailEnd len="med" w="med" type="triangle"/>
          </a:ln>
        </p:spPr>
      </p:cxnSp>
      <p:sp>
        <p:nvSpPr>
          <p:cNvPr id="832" name="Google Shape;832;p86"/>
          <p:cNvSpPr txBox="1"/>
          <p:nvPr/>
        </p:nvSpPr>
        <p:spPr>
          <a:xfrm>
            <a:off x="2998040" y="1809578"/>
            <a:ext cx="473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C00000"/>
                </a:solidFill>
                <a:latin typeface="Arial"/>
                <a:ea typeface="Arial"/>
                <a:cs typeface="Arial"/>
                <a:sym typeface="Arial"/>
              </a:rPr>
              <a:t>Fail</a:t>
            </a:r>
            <a:endParaRPr/>
          </a:p>
        </p:txBody>
      </p:sp>
      <p:grpSp>
        <p:nvGrpSpPr>
          <p:cNvPr id="833" name="Google Shape;833;p86"/>
          <p:cNvGrpSpPr/>
          <p:nvPr/>
        </p:nvGrpSpPr>
        <p:grpSpPr>
          <a:xfrm>
            <a:off x="3687451" y="1041055"/>
            <a:ext cx="1773300" cy="841858"/>
            <a:chOff x="5821680" y="5270068"/>
            <a:chExt cx="1773300" cy="841858"/>
          </a:xfrm>
        </p:grpSpPr>
        <p:sp>
          <p:nvSpPr>
            <p:cNvPr id="831" name="Google Shape;831;p86"/>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34" name="Google Shape;834;p86"/>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835" name="Google Shape;835;p86"/>
            <p:cNvGrpSpPr/>
            <p:nvPr/>
          </p:nvGrpSpPr>
          <p:grpSpPr>
            <a:xfrm>
              <a:off x="5876821" y="5512819"/>
              <a:ext cx="1646650" cy="522045"/>
              <a:chOff x="6552891" y="4213729"/>
              <a:chExt cx="1646650" cy="522045"/>
            </a:xfrm>
          </p:grpSpPr>
          <p:sp>
            <p:nvSpPr>
              <p:cNvPr id="836" name="Google Shape;836;p86"/>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837" name="Google Shape;837;p86"/>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838" name="Google Shape;838;p86"/>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sp>
        <p:nvSpPr>
          <p:cNvPr id="839" name="Google Shape;839;p86"/>
          <p:cNvSpPr txBox="1"/>
          <p:nvPr/>
        </p:nvSpPr>
        <p:spPr>
          <a:xfrm>
            <a:off x="3252956" y="2918511"/>
            <a:ext cx="583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9F8958"/>
                </a:solidFill>
                <a:latin typeface="Arial"/>
                <a:ea typeface="Arial"/>
                <a:cs typeface="Arial"/>
                <a:sym typeface="Arial"/>
              </a:rPr>
              <a:t>Pass</a:t>
            </a:r>
            <a:endParaRPr/>
          </a:p>
        </p:txBody>
      </p:sp>
      <p:cxnSp>
        <p:nvCxnSpPr>
          <p:cNvPr id="840" name="Google Shape;840;p86"/>
          <p:cNvCxnSpPr>
            <a:stCxn id="797" idx="3"/>
            <a:endCxn id="841" idx="2"/>
          </p:cNvCxnSpPr>
          <p:nvPr/>
        </p:nvCxnSpPr>
        <p:spPr>
          <a:xfrm>
            <a:off x="3207729" y="2885983"/>
            <a:ext cx="985200" cy="1800"/>
          </a:xfrm>
          <a:prstGeom prst="bentConnector3">
            <a:avLst>
              <a:gd fmla="val 49996" name="adj1"/>
            </a:avLst>
          </a:prstGeom>
          <a:noFill/>
          <a:ln cap="flat" cmpd="sng" w="19050">
            <a:solidFill>
              <a:srgbClr val="9F8958"/>
            </a:solidFill>
            <a:prstDash val="solid"/>
            <a:round/>
            <a:headEnd len="sm" w="sm" type="none"/>
            <a:tailEnd len="med" w="med" type="triangle"/>
          </a:ln>
        </p:spPr>
      </p:cxnSp>
      <p:sp>
        <p:nvSpPr>
          <p:cNvPr id="841" name="Google Shape;841;p86"/>
          <p:cNvSpPr/>
          <p:nvPr/>
        </p:nvSpPr>
        <p:spPr>
          <a:xfrm>
            <a:off x="4192855" y="2659243"/>
            <a:ext cx="767100" cy="365700"/>
          </a:xfrm>
          <a:prstGeom prst="cube">
            <a:avLst>
              <a:gd fmla="val 25000" name="adj"/>
            </a:avLst>
          </a:prstGeom>
          <a:solidFill>
            <a:srgbClr val="9F8958"/>
          </a:solidFill>
          <a:ln cap="flat" cmpd="sng" w="9525">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App Images</a:t>
            </a:r>
            <a:endParaRPr/>
          </a:p>
        </p:txBody>
      </p:sp>
      <p:grpSp>
        <p:nvGrpSpPr>
          <p:cNvPr id="842" name="Google Shape;842;p86"/>
          <p:cNvGrpSpPr/>
          <p:nvPr/>
        </p:nvGrpSpPr>
        <p:grpSpPr>
          <a:xfrm>
            <a:off x="2601661" y="2608843"/>
            <a:ext cx="548620" cy="640200"/>
            <a:chOff x="8156137" y="4954360"/>
            <a:chExt cx="557881" cy="640200"/>
          </a:xfrm>
        </p:grpSpPr>
        <p:sp>
          <p:nvSpPr>
            <p:cNvPr id="843" name="Google Shape;843;p86"/>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44" name="Google Shape;844;p86"/>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45" name="Google Shape;845;p86"/>
            <p:cNvSpPr txBox="1"/>
            <p:nvPr/>
          </p:nvSpPr>
          <p:spPr>
            <a:xfrm>
              <a:off x="8156137"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846" name="Google Shape;846;p86"/>
          <p:cNvSpPr txBox="1"/>
          <p:nvPr/>
        </p:nvSpPr>
        <p:spPr>
          <a:xfrm>
            <a:off x="3719934" y="5268820"/>
            <a:ext cx="1973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
        <p:nvSpPr>
          <p:cNvPr id="847" name="Google Shape;847;p86"/>
          <p:cNvSpPr/>
          <p:nvPr/>
        </p:nvSpPr>
        <p:spPr>
          <a:xfrm>
            <a:off x="3773613" y="5645565"/>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A</a:t>
            </a:r>
            <a:endParaRPr/>
          </a:p>
        </p:txBody>
      </p:sp>
      <p:sp>
        <p:nvSpPr>
          <p:cNvPr id="848" name="Google Shape;848;p86"/>
          <p:cNvSpPr/>
          <p:nvPr/>
        </p:nvSpPr>
        <p:spPr>
          <a:xfrm>
            <a:off x="4422354" y="5651376"/>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B</a:t>
            </a:r>
            <a:endParaRPr/>
          </a:p>
        </p:txBody>
      </p:sp>
      <p:sp>
        <p:nvSpPr>
          <p:cNvPr id="849" name="Google Shape;849;p86"/>
          <p:cNvSpPr/>
          <p:nvPr/>
        </p:nvSpPr>
        <p:spPr>
          <a:xfrm>
            <a:off x="5071095" y="5657187"/>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C</a:t>
            </a:r>
            <a:endParaRPr/>
          </a:p>
        </p:txBody>
      </p:sp>
      <p:sp>
        <p:nvSpPr>
          <p:cNvPr id="850" name="Google Shape;850;p86"/>
          <p:cNvSpPr txBox="1"/>
          <p:nvPr/>
        </p:nvSpPr>
        <p:spPr>
          <a:xfrm>
            <a:off x="1037984" y="5237571"/>
            <a:ext cx="453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a:t>
            </a:r>
            <a:endParaRPr/>
          </a:p>
        </p:txBody>
      </p:sp>
      <p:pic>
        <p:nvPicPr>
          <p:cNvPr descr="Png File - Tickets Icon Png Clipart - Large Size Png Image - PikPng" id="851" name="Google Shape;851;p86"/>
          <p:cNvPicPr preferRelativeResize="0"/>
          <p:nvPr/>
        </p:nvPicPr>
        <p:blipFill rotWithShape="1">
          <a:blip r:embed="rId7">
            <a:alphaModFix/>
          </a:blip>
          <a:srcRect b="0" l="0" r="0" t="0"/>
          <a:stretch/>
        </p:blipFill>
        <p:spPr>
          <a:xfrm>
            <a:off x="817857" y="5595803"/>
            <a:ext cx="863805" cy="633126"/>
          </a:xfrm>
          <a:prstGeom prst="rect">
            <a:avLst/>
          </a:prstGeom>
          <a:noFill/>
          <a:ln>
            <a:noFill/>
          </a:ln>
        </p:spPr>
      </p:pic>
      <p:pic>
        <p:nvPicPr>
          <p:cNvPr id="852" name="Google Shape;852;p86"/>
          <p:cNvPicPr preferRelativeResize="0"/>
          <p:nvPr/>
        </p:nvPicPr>
        <p:blipFill>
          <a:blip r:embed="rId8">
            <a:alphaModFix/>
          </a:blip>
          <a:stretch>
            <a:fillRect/>
          </a:stretch>
        </p:blipFill>
        <p:spPr>
          <a:xfrm>
            <a:off x="651982" y="4606659"/>
            <a:ext cx="1278720" cy="532800"/>
          </a:xfrm>
          <a:prstGeom prst="rect">
            <a:avLst/>
          </a:prstGeom>
          <a:noFill/>
          <a:ln>
            <a:noFill/>
          </a:ln>
        </p:spPr>
      </p:pic>
      <p:grpSp>
        <p:nvGrpSpPr>
          <p:cNvPr id="853" name="Google Shape;853;p86"/>
          <p:cNvGrpSpPr/>
          <p:nvPr/>
        </p:nvGrpSpPr>
        <p:grpSpPr>
          <a:xfrm>
            <a:off x="6434993" y="4729139"/>
            <a:ext cx="2510870" cy="1160975"/>
            <a:chOff x="6357770" y="3497246"/>
            <a:chExt cx="2510870" cy="1160975"/>
          </a:xfrm>
        </p:grpSpPr>
        <p:sp>
          <p:nvSpPr>
            <p:cNvPr id="787" name="Google Shape;787;p86"/>
            <p:cNvSpPr/>
            <p:nvPr/>
          </p:nvSpPr>
          <p:spPr>
            <a:xfrm>
              <a:off x="6357770" y="3716221"/>
              <a:ext cx="22491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854" name="Google Shape;854;p86"/>
            <p:cNvGrpSpPr/>
            <p:nvPr/>
          </p:nvGrpSpPr>
          <p:grpSpPr>
            <a:xfrm>
              <a:off x="8411440" y="3497246"/>
              <a:ext cx="457200" cy="457200"/>
              <a:chOff x="4982844" y="3901276"/>
              <a:chExt cx="457200" cy="457200"/>
            </a:xfrm>
          </p:grpSpPr>
          <p:sp>
            <p:nvSpPr>
              <p:cNvPr id="855" name="Google Shape;855;p86"/>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856" name="Google Shape;856;p86"/>
              <p:cNvPicPr preferRelativeResize="0"/>
              <p:nvPr/>
            </p:nvPicPr>
            <p:blipFill rotWithShape="1">
              <a:blip r:embed="rId5">
                <a:alphaModFix/>
              </a:blip>
              <a:srcRect b="0" l="0" r="0" t="0"/>
              <a:stretch/>
            </p:blipFill>
            <p:spPr>
              <a:xfrm>
                <a:off x="4982844" y="3901276"/>
                <a:ext cx="457200" cy="457200"/>
              </a:xfrm>
              <a:prstGeom prst="rect">
                <a:avLst/>
              </a:prstGeom>
              <a:noFill/>
              <a:ln>
                <a:noFill/>
              </a:ln>
            </p:spPr>
          </p:pic>
        </p:grpSp>
        <p:grpSp>
          <p:nvGrpSpPr>
            <p:cNvPr id="857" name="Google Shape;857;p86"/>
            <p:cNvGrpSpPr/>
            <p:nvPr/>
          </p:nvGrpSpPr>
          <p:grpSpPr>
            <a:xfrm>
              <a:off x="6560302" y="3912873"/>
              <a:ext cx="548700" cy="640200"/>
              <a:chOff x="7565288" y="4954360"/>
              <a:chExt cx="548700" cy="640200"/>
            </a:xfrm>
          </p:grpSpPr>
          <p:sp>
            <p:nvSpPr>
              <p:cNvPr id="858" name="Google Shape;858;p86"/>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59" name="Google Shape;859;p86"/>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60" name="Google Shape;860;p86"/>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861" name="Google Shape;861;p86"/>
            <p:cNvGrpSpPr/>
            <p:nvPr/>
          </p:nvGrpSpPr>
          <p:grpSpPr>
            <a:xfrm>
              <a:off x="7777180" y="3912873"/>
              <a:ext cx="598977" cy="640200"/>
              <a:chOff x="9407565" y="4954360"/>
              <a:chExt cx="598977" cy="640200"/>
            </a:xfrm>
          </p:grpSpPr>
          <p:sp>
            <p:nvSpPr>
              <p:cNvPr id="862" name="Google Shape;862;p86"/>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63" name="Google Shape;863;p86"/>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64" name="Google Shape;864;p86"/>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865" name="Google Shape;865;p86"/>
            <p:cNvSpPr/>
            <p:nvPr/>
          </p:nvSpPr>
          <p:spPr>
            <a:xfrm>
              <a:off x="8521689" y="367955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866" name="Google Shape;866;p86"/>
            <p:cNvGrpSpPr/>
            <p:nvPr/>
          </p:nvGrpSpPr>
          <p:grpSpPr>
            <a:xfrm>
              <a:off x="7185397" y="3912873"/>
              <a:ext cx="557881" cy="640200"/>
              <a:chOff x="8156137" y="4954360"/>
              <a:chExt cx="557881" cy="640200"/>
            </a:xfrm>
          </p:grpSpPr>
          <p:sp>
            <p:nvSpPr>
              <p:cNvPr id="867" name="Google Shape;867;p86"/>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68" name="Google Shape;868;p86"/>
              <p:cNvSpPr txBox="1"/>
              <p:nvPr/>
            </p:nvSpPr>
            <p:spPr>
              <a:xfrm>
                <a:off x="8156137" y="5151265"/>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sp>
            <p:nvSpPr>
              <p:cNvPr id="869" name="Google Shape;869;p86"/>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sp>
        <p:nvSpPr>
          <p:cNvPr id="870" name="Google Shape;870;p86"/>
          <p:cNvSpPr txBox="1"/>
          <p:nvPr/>
        </p:nvSpPr>
        <p:spPr>
          <a:xfrm>
            <a:off x="6779394" y="4808915"/>
            <a:ext cx="15969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Continuous Integration</a:t>
            </a:r>
            <a:endParaRPr/>
          </a:p>
        </p:txBody>
      </p:sp>
      <p:sp>
        <p:nvSpPr>
          <p:cNvPr id="871" name="Google Shape;871;p86"/>
          <p:cNvSpPr txBox="1"/>
          <p:nvPr/>
        </p:nvSpPr>
        <p:spPr>
          <a:xfrm>
            <a:off x="7262620" y="5341671"/>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7"/>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78" name="Google Shape;878;p87"/>
          <p:cNvSpPr/>
          <p:nvPr/>
        </p:nvSpPr>
        <p:spPr>
          <a:xfrm flipH="1" rot="10800000">
            <a:off x="200993" y="4403935"/>
            <a:ext cx="11793900" cy="1861500"/>
          </a:xfrm>
          <a:prstGeom prst="rect">
            <a:avLst/>
          </a:prstGeom>
          <a:solidFill>
            <a:srgbClr val="FFFFFF"/>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I</a:t>
            </a:r>
            <a:endParaRPr/>
          </a:p>
        </p:txBody>
      </p:sp>
      <p:pic>
        <p:nvPicPr>
          <p:cNvPr descr="Git, branch icon - Free download on Iconfinder" id="879" name="Google Shape;879;p87"/>
          <p:cNvPicPr preferRelativeResize="0"/>
          <p:nvPr/>
        </p:nvPicPr>
        <p:blipFill rotWithShape="1">
          <a:blip r:embed="rId3">
            <a:alphaModFix/>
          </a:blip>
          <a:srcRect b="0" l="0" r="0" t="0"/>
          <a:stretch/>
        </p:blipFill>
        <p:spPr>
          <a:xfrm>
            <a:off x="2834832" y="5113293"/>
            <a:ext cx="374001" cy="598403"/>
          </a:xfrm>
          <a:prstGeom prst="rect">
            <a:avLst/>
          </a:prstGeom>
          <a:solidFill>
            <a:srgbClr val="FFFFFF"/>
          </a:solidFill>
          <a:ln>
            <a:noFill/>
          </a:ln>
        </p:spPr>
      </p:pic>
      <p:grpSp>
        <p:nvGrpSpPr>
          <p:cNvPr id="880" name="Google Shape;880;p87"/>
          <p:cNvGrpSpPr/>
          <p:nvPr/>
        </p:nvGrpSpPr>
        <p:grpSpPr>
          <a:xfrm>
            <a:off x="6434993" y="4729139"/>
            <a:ext cx="2510870" cy="1160975"/>
            <a:chOff x="6357770" y="3497246"/>
            <a:chExt cx="2510870" cy="1160975"/>
          </a:xfrm>
        </p:grpSpPr>
        <p:sp>
          <p:nvSpPr>
            <p:cNvPr id="881" name="Google Shape;881;p87"/>
            <p:cNvSpPr/>
            <p:nvPr/>
          </p:nvSpPr>
          <p:spPr>
            <a:xfrm>
              <a:off x="6357770" y="3716221"/>
              <a:ext cx="22491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882" name="Google Shape;882;p87"/>
            <p:cNvGrpSpPr/>
            <p:nvPr/>
          </p:nvGrpSpPr>
          <p:grpSpPr>
            <a:xfrm>
              <a:off x="8411440" y="3497246"/>
              <a:ext cx="457200" cy="457200"/>
              <a:chOff x="4982844" y="3901276"/>
              <a:chExt cx="457200" cy="457200"/>
            </a:xfrm>
          </p:grpSpPr>
          <p:sp>
            <p:nvSpPr>
              <p:cNvPr id="883" name="Google Shape;883;p87"/>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884" name="Google Shape;884;p87"/>
              <p:cNvPicPr preferRelativeResize="0"/>
              <p:nvPr/>
            </p:nvPicPr>
            <p:blipFill rotWithShape="1">
              <a:blip r:embed="rId4">
                <a:alphaModFix/>
              </a:blip>
              <a:srcRect b="0" l="0" r="0" t="0"/>
              <a:stretch/>
            </p:blipFill>
            <p:spPr>
              <a:xfrm>
                <a:off x="4982844" y="3901276"/>
                <a:ext cx="457200" cy="457200"/>
              </a:xfrm>
              <a:prstGeom prst="rect">
                <a:avLst/>
              </a:prstGeom>
              <a:noFill/>
              <a:ln>
                <a:noFill/>
              </a:ln>
            </p:spPr>
          </p:pic>
        </p:grpSp>
        <p:grpSp>
          <p:nvGrpSpPr>
            <p:cNvPr id="885" name="Google Shape;885;p87"/>
            <p:cNvGrpSpPr/>
            <p:nvPr/>
          </p:nvGrpSpPr>
          <p:grpSpPr>
            <a:xfrm>
              <a:off x="6560302" y="3912873"/>
              <a:ext cx="548700" cy="640200"/>
              <a:chOff x="7565288" y="4954360"/>
              <a:chExt cx="548700" cy="640200"/>
            </a:xfrm>
          </p:grpSpPr>
          <p:sp>
            <p:nvSpPr>
              <p:cNvPr id="886" name="Google Shape;886;p87"/>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87" name="Google Shape;887;p87"/>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88" name="Google Shape;888;p87"/>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889" name="Google Shape;889;p87"/>
            <p:cNvGrpSpPr/>
            <p:nvPr/>
          </p:nvGrpSpPr>
          <p:grpSpPr>
            <a:xfrm>
              <a:off x="7185397" y="3912873"/>
              <a:ext cx="557881" cy="640200"/>
              <a:chOff x="8156137" y="4954360"/>
              <a:chExt cx="557881" cy="640200"/>
            </a:xfrm>
          </p:grpSpPr>
          <p:sp>
            <p:nvSpPr>
              <p:cNvPr id="890" name="Google Shape;890;p87"/>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1" name="Google Shape;891;p87"/>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2" name="Google Shape;892;p87"/>
              <p:cNvSpPr txBox="1"/>
              <p:nvPr/>
            </p:nvSpPr>
            <p:spPr>
              <a:xfrm>
                <a:off x="8156137" y="5151265"/>
                <a:ext cx="52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Smoke Tests</a:t>
                </a:r>
                <a:endParaRPr/>
              </a:p>
            </p:txBody>
          </p:sp>
        </p:grpSp>
        <p:grpSp>
          <p:nvGrpSpPr>
            <p:cNvPr id="893" name="Google Shape;893;p87"/>
            <p:cNvGrpSpPr/>
            <p:nvPr/>
          </p:nvGrpSpPr>
          <p:grpSpPr>
            <a:xfrm>
              <a:off x="7777180" y="3912873"/>
              <a:ext cx="598977" cy="640200"/>
              <a:chOff x="9407565" y="4954360"/>
              <a:chExt cx="598977" cy="640200"/>
            </a:xfrm>
          </p:grpSpPr>
          <p:sp>
            <p:nvSpPr>
              <p:cNvPr id="894" name="Google Shape;894;p87"/>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5" name="Google Shape;895;p87"/>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6" name="Google Shape;896;p87"/>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897" name="Google Shape;897;p87"/>
            <p:cNvSpPr/>
            <p:nvPr/>
          </p:nvSpPr>
          <p:spPr>
            <a:xfrm>
              <a:off x="8521689" y="367955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grpSp>
        <p:nvGrpSpPr>
          <p:cNvPr id="898" name="Google Shape;898;p87"/>
          <p:cNvGrpSpPr/>
          <p:nvPr/>
        </p:nvGrpSpPr>
        <p:grpSpPr>
          <a:xfrm>
            <a:off x="10055393" y="4940348"/>
            <a:ext cx="1773300" cy="841858"/>
            <a:chOff x="5821680" y="5270068"/>
            <a:chExt cx="1773300" cy="841858"/>
          </a:xfrm>
        </p:grpSpPr>
        <p:sp>
          <p:nvSpPr>
            <p:cNvPr id="899" name="Google Shape;899;p87"/>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00" name="Google Shape;900;p87"/>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901" name="Google Shape;901;p87"/>
            <p:cNvGrpSpPr/>
            <p:nvPr/>
          </p:nvGrpSpPr>
          <p:grpSpPr>
            <a:xfrm>
              <a:off x="5876821" y="5512819"/>
              <a:ext cx="1646650" cy="522045"/>
              <a:chOff x="6552891" y="4213729"/>
              <a:chExt cx="1646650" cy="522045"/>
            </a:xfrm>
          </p:grpSpPr>
          <p:sp>
            <p:nvSpPr>
              <p:cNvPr id="902" name="Google Shape;902;p87"/>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903" name="Google Shape;903;p87"/>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904" name="Google Shape;904;p87"/>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grpSp>
        <p:nvGrpSpPr>
          <p:cNvPr id="905" name="Google Shape;905;p87"/>
          <p:cNvGrpSpPr/>
          <p:nvPr/>
        </p:nvGrpSpPr>
        <p:grpSpPr>
          <a:xfrm>
            <a:off x="3574473" y="4673622"/>
            <a:ext cx="2526889" cy="1211376"/>
            <a:chOff x="3413103" y="4497014"/>
            <a:chExt cx="2526889" cy="1211376"/>
          </a:xfrm>
        </p:grpSpPr>
        <p:sp>
          <p:nvSpPr>
            <p:cNvPr id="906" name="Google Shape;906;p87"/>
            <p:cNvSpPr/>
            <p:nvPr/>
          </p:nvSpPr>
          <p:spPr>
            <a:xfrm>
              <a:off x="3413103" y="4766390"/>
              <a:ext cx="22164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Git - Logo Downloads" id="907" name="Google Shape;907;p87"/>
            <p:cNvPicPr preferRelativeResize="0"/>
            <p:nvPr/>
          </p:nvPicPr>
          <p:blipFill rotWithShape="1">
            <a:blip r:embed="rId5">
              <a:alphaModFix/>
            </a:blip>
            <a:srcRect b="0" l="0" r="0" t="0"/>
            <a:stretch/>
          </p:blipFill>
          <p:spPr>
            <a:xfrm>
              <a:off x="5482792" y="4580575"/>
              <a:ext cx="457200" cy="457200"/>
            </a:xfrm>
            <a:prstGeom prst="rect">
              <a:avLst/>
            </a:prstGeom>
            <a:noFill/>
            <a:ln>
              <a:noFill/>
            </a:ln>
          </p:spPr>
        </p:pic>
        <p:sp>
          <p:nvSpPr>
            <p:cNvPr id="908" name="Google Shape;908;p87"/>
            <p:cNvSpPr txBox="1"/>
            <p:nvPr/>
          </p:nvSpPr>
          <p:spPr>
            <a:xfrm>
              <a:off x="3798225" y="4497014"/>
              <a:ext cx="1446300" cy="4155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Source Code Control</a:t>
              </a:r>
              <a:endParaRPr/>
            </a:p>
          </p:txBody>
        </p:sp>
      </p:grpSp>
      <p:cxnSp>
        <p:nvCxnSpPr>
          <p:cNvPr id="909" name="Google Shape;909;p87"/>
          <p:cNvCxnSpPr>
            <a:endCxn id="879" idx="1"/>
          </p:cNvCxnSpPr>
          <p:nvPr/>
        </p:nvCxnSpPr>
        <p:spPr>
          <a:xfrm>
            <a:off x="2119932" y="4852694"/>
            <a:ext cx="714900" cy="559800"/>
          </a:xfrm>
          <a:prstGeom prst="straightConnector1">
            <a:avLst/>
          </a:prstGeom>
          <a:noFill/>
          <a:ln cap="flat" cmpd="sng" w="19050">
            <a:solidFill>
              <a:srgbClr val="000000"/>
            </a:solidFill>
            <a:prstDash val="solid"/>
            <a:round/>
            <a:headEnd len="sm" w="sm" type="none"/>
            <a:tailEnd len="med" w="med" type="triangle"/>
          </a:ln>
        </p:spPr>
      </p:cxnSp>
      <p:cxnSp>
        <p:nvCxnSpPr>
          <p:cNvPr id="910" name="Google Shape;910;p87"/>
          <p:cNvCxnSpPr>
            <a:endCxn id="879" idx="1"/>
          </p:cNvCxnSpPr>
          <p:nvPr/>
        </p:nvCxnSpPr>
        <p:spPr>
          <a:xfrm flipH="1" rot="10800000">
            <a:off x="2251332" y="5412494"/>
            <a:ext cx="583500" cy="602400"/>
          </a:xfrm>
          <a:prstGeom prst="straightConnector1">
            <a:avLst/>
          </a:prstGeom>
          <a:noFill/>
          <a:ln cap="flat" cmpd="sng" w="19050">
            <a:solidFill>
              <a:srgbClr val="000000"/>
            </a:solidFill>
            <a:prstDash val="solid"/>
            <a:round/>
            <a:headEnd len="sm" w="sm" type="none"/>
            <a:tailEnd len="med" w="med" type="triangle"/>
          </a:ln>
        </p:spPr>
      </p:cxnSp>
      <p:cxnSp>
        <p:nvCxnSpPr>
          <p:cNvPr id="911" name="Google Shape;911;p87"/>
          <p:cNvCxnSpPr>
            <a:stCxn id="879" idx="3"/>
            <a:endCxn id="906" idx="1"/>
          </p:cNvCxnSpPr>
          <p:nvPr/>
        </p:nvCxnSpPr>
        <p:spPr>
          <a:xfrm>
            <a:off x="3208833" y="5412494"/>
            <a:ext cx="365700" cy="1500"/>
          </a:xfrm>
          <a:prstGeom prst="straightConnector1">
            <a:avLst/>
          </a:prstGeom>
          <a:noFill/>
          <a:ln cap="flat" cmpd="sng" w="19050">
            <a:solidFill>
              <a:srgbClr val="000000"/>
            </a:solidFill>
            <a:prstDash val="solid"/>
            <a:round/>
            <a:headEnd len="sm" w="sm" type="none"/>
            <a:tailEnd len="med" w="med" type="triangle"/>
          </a:ln>
        </p:spPr>
      </p:cxnSp>
      <p:cxnSp>
        <p:nvCxnSpPr>
          <p:cNvPr id="912" name="Google Shape;912;p87"/>
          <p:cNvCxnSpPr>
            <a:stCxn id="906" idx="3"/>
            <a:endCxn id="881" idx="1"/>
          </p:cNvCxnSpPr>
          <p:nvPr/>
        </p:nvCxnSpPr>
        <p:spPr>
          <a:xfrm>
            <a:off x="5790873" y="5413998"/>
            <a:ext cx="644100" cy="5100"/>
          </a:xfrm>
          <a:prstGeom prst="straightConnector1">
            <a:avLst/>
          </a:prstGeom>
          <a:noFill/>
          <a:ln cap="flat" cmpd="sng" w="19050">
            <a:solidFill>
              <a:srgbClr val="000000"/>
            </a:solidFill>
            <a:prstDash val="solid"/>
            <a:round/>
            <a:headEnd len="sm" w="sm" type="none"/>
            <a:tailEnd len="med" w="med" type="triangle"/>
          </a:ln>
        </p:spPr>
      </p:cxnSp>
      <p:cxnSp>
        <p:nvCxnSpPr>
          <p:cNvPr id="913" name="Google Shape;913;p87"/>
          <p:cNvCxnSpPr>
            <a:stCxn id="881" idx="3"/>
            <a:endCxn id="899" idx="1"/>
          </p:cNvCxnSpPr>
          <p:nvPr/>
        </p:nvCxnSpPr>
        <p:spPr>
          <a:xfrm>
            <a:off x="8684093" y="5419114"/>
            <a:ext cx="1371300" cy="5700"/>
          </a:xfrm>
          <a:prstGeom prst="straightConnector1">
            <a:avLst/>
          </a:prstGeom>
          <a:noFill/>
          <a:ln cap="flat" cmpd="sng" w="19050">
            <a:solidFill>
              <a:srgbClr val="000000"/>
            </a:solidFill>
            <a:prstDash val="solid"/>
            <a:round/>
            <a:headEnd len="sm" w="sm" type="none"/>
            <a:tailEnd len="med" w="med" type="triangle"/>
          </a:ln>
        </p:spPr>
      </p:cxnSp>
      <p:sp>
        <p:nvSpPr>
          <p:cNvPr id="914" name="Google Shape;914;p87"/>
          <p:cNvSpPr txBox="1"/>
          <p:nvPr/>
        </p:nvSpPr>
        <p:spPr>
          <a:xfrm>
            <a:off x="542932" y="4211705"/>
            <a:ext cx="1845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70C0"/>
                </a:solidFill>
                <a:latin typeface="Arial"/>
                <a:ea typeface="Arial"/>
                <a:cs typeface="Arial"/>
                <a:sym typeface="Arial"/>
              </a:rPr>
              <a:t>Resource Pipeline</a:t>
            </a:r>
            <a:endParaRPr/>
          </a:p>
        </p:txBody>
      </p:sp>
      <p:sp>
        <p:nvSpPr>
          <p:cNvPr id="915" name="Google Shape;915;p87"/>
          <p:cNvSpPr/>
          <p:nvPr/>
        </p:nvSpPr>
        <p:spPr>
          <a:xfrm flipH="1">
            <a:off x="3192948" y="3758924"/>
            <a:ext cx="5830500" cy="532800"/>
          </a:xfrm>
          <a:prstGeom prst="rect">
            <a:avLst/>
          </a:prstGeom>
          <a:no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9900"/>
                </a:solidFill>
                <a:latin typeface="Arial"/>
                <a:ea typeface="Arial"/>
                <a:cs typeface="Arial"/>
                <a:sym typeface="Arial"/>
              </a:rPr>
              <a:t>Virtualized Resources</a:t>
            </a:r>
            <a:endParaRPr/>
          </a:p>
        </p:txBody>
      </p:sp>
      <p:cxnSp>
        <p:nvCxnSpPr>
          <p:cNvPr id="916" name="Google Shape;916;p87"/>
          <p:cNvCxnSpPr>
            <a:stCxn id="881" idx="3"/>
            <a:endCxn id="915" idx="1"/>
          </p:cNvCxnSpPr>
          <p:nvPr/>
        </p:nvCxnSpPr>
        <p:spPr>
          <a:xfrm flipH="1" rot="10800000">
            <a:off x="8684093" y="4025314"/>
            <a:ext cx="339300" cy="1393800"/>
          </a:xfrm>
          <a:prstGeom prst="bentConnector3">
            <a:avLst>
              <a:gd fmla="val 170197" name="adj1"/>
            </a:avLst>
          </a:prstGeom>
          <a:noFill/>
          <a:ln cap="flat" cmpd="sng" w="19050">
            <a:solidFill>
              <a:srgbClr val="000000"/>
            </a:solidFill>
            <a:prstDash val="solid"/>
            <a:round/>
            <a:headEnd len="sm" w="sm" type="none"/>
            <a:tailEnd len="med" w="med" type="triangle"/>
          </a:ln>
        </p:spPr>
      </p:cxnSp>
      <p:sp>
        <p:nvSpPr>
          <p:cNvPr id="917" name="Google Shape;917;p87"/>
          <p:cNvSpPr/>
          <p:nvPr/>
        </p:nvSpPr>
        <p:spPr>
          <a:xfrm>
            <a:off x="385029" y="941909"/>
            <a:ext cx="28227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8" name="Google Shape;918;p87"/>
          <p:cNvSpPr txBox="1"/>
          <p:nvPr/>
        </p:nvSpPr>
        <p:spPr>
          <a:xfrm>
            <a:off x="758232" y="814951"/>
            <a:ext cx="20682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Git-based Source Code Control</a:t>
            </a:r>
            <a:endParaRPr/>
          </a:p>
        </p:txBody>
      </p:sp>
      <p:pic>
        <p:nvPicPr>
          <p:cNvPr descr="Git - Logo Downloads" id="919" name="Google Shape;919;p87"/>
          <p:cNvPicPr preferRelativeResize="0"/>
          <p:nvPr/>
        </p:nvPicPr>
        <p:blipFill rotWithShape="1">
          <a:blip r:embed="rId5">
            <a:alphaModFix/>
          </a:blip>
          <a:srcRect b="0" l="0" r="0" t="0"/>
          <a:stretch/>
        </p:blipFill>
        <p:spPr>
          <a:xfrm>
            <a:off x="3060852" y="756094"/>
            <a:ext cx="457200" cy="457200"/>
          </a:xfrm>
          <a:prstGeom prst="rect">
            <a:avLst/>
          </a:prstGeom>
          <a:noFill/>
          <a:ln>
            <a:noFill/>
          </a:ln>
        </p:spPr>
      </p:pic>
      <p:pic>
        <p:nvPicPr>
          <p:cNvPr descr="Git, branch icon - Free download on Iconfinder" id="920" name="Google Shape;920;p87"/>
          <p:cNvPicPr preferRelativeResize="0"/>
          <p:nvPr/>
        </p:nvPicPr>
        <p:blipFill rotWithShape="1">
          <a:blip r:embed="rId3">
            <a:alphaModFix/>
          </a:blip>
          <a:srcRect b="0" l="0" r="0" t="0"/>
          <a:stretch/>
        </p:blipFill>
        <p:spPr>
          <a:xfrm>
            <a:off x="1655234" y="1564757"/>
            <a:ext cx="274309" cy="438895"/>
          </a:xfrm>
          <a:prstGeom prst="rect">
            <a:avLst/>
          </a:prstGeom>
          <a:solidFill>
            <a:srgbClr val="FFFFFF"/>
          </a:solidFill>
          <a:ln>
            <a:noFill/>
          </a:ln>
        </p:spPr>
      </p:pic>
      <p:grpSp>
        <p:nvGrpSpPr>
          <p:cNvPr id="921" name="Google Shape;921;p87"/>
          <p:cNvGrpSpPr/>
          <p:nvPr/>
        </p:nvGrpSpPr>
        <p:grpSpPr>
          <a:xfrm>
            <a:off x="385029" y="2196008"/>
            <a:ext cx="3041583" cy="1160975"/>
            <a:chOff x="1058779" y="4334302"/>
            <a:chExt cx="3041583" cy="1160975"/>
          </a:xfrm>
        </p:grpSpPr>
        <p:sp>
          <p:nvSpPr>
            <p:cNvPr id="922" name="Google Shape;922;p87"/>
            <p:cNvSpPr/>
            <p:nvPr/>
          </p:nvSpPr>
          <p:spPr>
            <a:xfrm>
              <a:off x="1058779" y="4553277"/>
              <a:ext cx="28227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23" name="Google Shape;923;p87"/>
            <p:cNvSpPr txBox="1"/>
            <p:nvPr/>
          </p:nvSpPr>
          <p:spPr>
            <a:xfrm>
              <a:off x="1579190" y="4426319"/>
              <a:ext cx="17685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Container Image-based CI</a:t>
              </a:r>
              <a:endParaRPr/>
            </a:p>
          </p:txBody>
        </p:sp>
        <p:grpSp>
          <p:nvGrpSpPr>
            <p:cNvPr id="924" name="Google Shape;924;p87"/>
            <p:cNvGrpSpPr/>
            <p:nvPr/>
          </p:nvGrpSpPr>
          <p:grpSpPr>
            <a:xfrm>
              <a:off x="3643162" y="4334302"/>
              <a:ext cx="457200" cy="457200"/>
              <a:chOff x="4982844" y="3901276"/>
              <a:chExt cx="457200" cy="457200"/>
            </a:xfrm>
          </p:grpSpPr>
          <p:sp>
            <p:nvSpPr>
              <p:cNvPr id="925" name="Google Shape;925;p87"/>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926" name="Google Shape;926;p87"/>
              <p:cNvPicPr preferRelativeResize="0"/>
              <p:nvPr/>
            </p:nvPicPr>
            <p:blipFill rotWithShape="1">
              <a:blip r:embed="rId4">
                <a:alphaModFix/>
              </a:blip>
              <a:srcRect b="0" l="0" r="0" t="0"/>
              <a:stretch/>
            </p:blipFill>
            <p:spPr>
              <a:xfrm>
                <a:off x="4982844" y="3901276"/>
                <a:ext cx="457200" cy="457200"/>
              </a:xfrm>
              <a:prstGeom prst="rect">
                <a:avLst/>
              </a:prstGeom>
              <a:noFill/>
              <a:ln>
                <a:noFill/>
              </a:ln>
            </p:spPr>
          </p:pic>
        </p:grpSp>
      </p:grpSp>
      <p:cxnSp>
        <p:nvCxnSpPr>
          <p:cNvPr id="927" name="Google Shape;927;p87"/>
          <p:cNvCxnSpPr>
            <a:stCxn id="920" idx="2"/>
            <a:endCxn id="923" idx="0"/>
          </p:cNvCxnSpPr>
          <p:nvPr/>
        </p:nvCxnSpPr>
        <p:spPr>
          <a:xfrm flipH="1">
            <a:off x="1789688" y="2003652"/>
            <a:ext cx="2700" cy="284400"/>
          </a:xfrm>
          <a:prstGeom prst="straightConnector1">
            <a:avLst/>
          </a:prstGeom>
          <a:noFill/>
          <a:ln cap="flat" cmpd="sng" w="19050">
            <a:solidFill>
              <a:srgbClr val="000000"/>
            </a:solidFill>
            <a:prstDash val="solid"/>
            <a:round/>
            <a:headEnd len="sm" w="sm" type="none"/>
            <a:tailEnd len="med" w="med" type="triangle"/>
          </a:ln>
        </p:spPr>
      </p:cxnSp>
      <p:sp>
        <p:nvSpPr>
          <p:cNvPr id="928" name="Google Shape;928;p87"/>
          <p:cNvSpPr/>
          <p:nvPr/>
        </p:nvSpPr>
        <p:spPr>
          <a:xfrm>
            <a:off x="259883" y="591320"/>
            <a:ext cx="5351700" cy="2934900"/>
          </a:xfrm>
          <a:prstGeom prst="rect">
            <a:avLst/>
          </a:prstGeom>
          <a:noFill/>
          <a:ln cap="flat" cmpd="sng" w="25400">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29" name="Google Shape;929;p87"/>
          <p:cNvSpPr txBox="1"/>
          <p:nvPr/>
        </p:nvSpPr>
        <p:spPr>
          <a:xfrm>
            <a:off x="2244172" y="423333"/>
            <a:ext cx="14223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1F497D"/>
                </a:solidFill>
                <a:latin typeface="Arial"/>
                <a:ea typeface="Arial"/>
                <a:cs typeface="Arial"/>
                <a:sym typeface="Arial"/>
              </a:rPr>
              <a:t>Build Pipeline</a:t>
            </a:r>
            <a:endParaRPr/>
          </a:p>
        </p:txBody>
      </p:sp>
      <p:pic>
        <p:nvPicPr>
          <p:cNvPr descr="gitflow Icons PNG - Free PNG and Icons Downloads" id="930" name="Google Shape;930;p87"/>
          <p:cNvPicPr preferRelativeResize="0"/>
          <p:nvPr/>
        </p:nvPicPr>
        <p:blipFill rotWithShape="1">
          <a:blip r:embed="rId6">
            <a:alphaModFix/>
          </a:blip>
          <a:srcRect b="0" l="0" r="0" t="0"/>
          <a:stretch/>
        </p:blipFill>
        <p:spPr>
          <a:xfrm>
            <a:off x="1234092" y="1069313"/>
            <a:ext cx="1135576" cy="467208"/>
          </a:xfrm>
          <a:prstGeom prst="rect">
            <a:avLst/>
          </a:prstGeom>
          <a:noFill/>
          <a:ln>
            <a:noFill/>
          </a:ln>
        </p:spPr>
      </p:pic>
      <p:grpSp>
        <p:nvGrpSpPr>
          <p:cNvPr id="931" name="Google Shape;931;p87"/>
          <p:cNvGrpSpPr/>
          <p:nvPr/>
        </p:nvGrpSpPr>
        <p:grpSpPr>
          <a:xfrm>
            <a:off x="1513706" y="2611635"/>
            <a:ext cx="553818" cy="640200"/>
            <a:chOff x="7560170" y="4954360"/>
            <a:chExt cx="553818" cy="640200"/>
          </a:xfrm>
        </p:grpSpPr>
        <p:sp>
          <p:nvSpPr>
            <p:cNvPr id="932" name="Google Shape;932;p87"/>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33" name="Google Shape;933;p87"/>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34" name="Google Shape;934;p87"/>
            <p:cNvSpPr txBox="1"/>
            <p:nvPr/>
          </p:nvSpPr>
          <p:spPr>
            <a:xfrm>
              <a:off x="7560170" y="5149897"/>
              <a:ext cx="4617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Scan</a:t>
              </a:r>
              <a:endParaRPr/>
            </a:p>
          </p:txBody>
        </p:sp>
      </p:grpSp>
      <p:grpSp>
        <p:nvGrpSpPr>
          <p:cNvPr id="935" name="Google Shape;935;p87"/>
          <p:cNvGrpSpPr/>
          <p:nvPr/>
        </p:nvGrpSpPr>
        <p:grpSpPr>
          <a:xfrm>
            <a:off x="943601" y="2611635"/>
            <a:ext cx="548620" cy="640200"/>
            <a:chOff x="8156137" y="4954360"/>
            <a:chExt cx="557881" cy="640200"/>
          </a:xfrm>
        </p:grpSpPr>
        <p:sp>
          <p:nvSpPr>
            <p:cNvPr id="936" name="Google Shape;936;p87"/>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37" name="Google Shape;937;p87"/>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38" name="Google Shape;938;p87"/>
            <p:cNvSpPr txBox="1"/>
            <p:nvPr/>
          </p:nvSpPr>
          <p:spPr>
            <a:xfrm>
              <a:off x="8156137"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Build</a:t>
              </a:r>
              <a:endParaRPr/>
            </a:p>
          </p:txBody>
        </p:sp>
      </p:grpSp>
      <p:grpSp>
        <p:nvGrpSpPr>
          <p:cNvPr id="939" name="Google Shape;939;p87"/>
          <p:cNvGrpSpPr/>
          <p:nvPr/>
        </p:nvGrpSpPr>
        <p:grpSpPr>
          <a:xfrm>
            <a:off x="429879" y="2613279"/>
            <a:ext cx="502609" cy="640200"/>
            <a:chOff x="8785895" y="4954360"/>
            <a:chExt cx="548700" cy="640200"/>
          </a:xfrm>
        </p:grpSpPr>
        <p:sp>
          <p:nvSpPr>
            <p:cNvPr id="940" name="Google Shape;940;p87"/>
            <p:cNvSpPr/>
            <p:nvPr/>
          </p:nvSpPr>
          <p:spPr>
            <a:xfrm rot="5400000">
              <a:off x="8740145"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41" name="Google Shape;941;p87"/>
            <p:cNvSpPr/>
            <p:nvPr/>
          </p:nvSpPr>
          <p:spPr>
            <a:xfrm>
              <a:off x="9247781"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42" name="Google Shape;942;p87"/>
            <p:cNvSpPr txBox="1"/>
            <p:nvPr/>
          </p:nvSpPr>
          <p:spPr>
            <a:xfrm>
              <a:off x="8787078"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Lint</a:t>
              </a:r>
              <a:endParaRPr/>
            </a:p>
          </p:txBody>
        </p:sp>
      </p:grpSp>
      <p:grpSp>
        <p:nvGrpSpPr>
          <p:cNvPr id="943" name="Google Shape;943;p87"/>
          <p:cNvGrpSpPr/>
          <p:nvPr/>
        </p:nvGrpSpPr>
        <p:grpSpPr>
          <a:xfrm>
            <a:off x="2041924" y="2611635"/>
            <a:ext cx="548663" cy="640200"/>
            <a:chOff x="9407565" y="4954360"/>
            <a:chExt cx="598977" cy="640200"/>
          </a:xfrm>
        </p:grpSpPr>
        <p:sp>
          <p:nvSpPr>
            <p:cNvPr id="944" name="Google Shape;944;p87"/>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45" name="Google Shape;945;p87"/>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46" name="Google Shape;946;p87"/>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Test</a:t>
              </a:r>
              <a:endParaRPr/>
            </a:p>
          </p:txBody>
        </p:sp>
      </p:grpSp>
      <p:sp>
        <p:nvSpPr>
          <p:cNvPr id="947" name="Google Shape;947;p87"/>
          <p:cNvSpPr/>
          <p:nvPr/>
        </p:nvSpPr>
        <p:spPr>
          <a:xfrm>
            <a:off x="3079661" y="2378312"/>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nvGrpSpPr>
          <p:cNvPr id="948" name="Google Shape;948;p87"/>
          <p:cNvGrpSpPr/>
          <p:nvPr/>
        </p:nvGrpSpPr>
        <p:grpSpPr>
          <a:xfrm>
            <a:off x="3782122" y="1972537"/>
            <a:ext cx="1643700" cy="1384412"/>
            <a:chOff x="4293901" y="1998548"/>
            <a:chExt cx="1643700" cy="903015"/>
          </a:xfrm>
        </p:grpSpPr>
        <p:sp>
          <p:nvSpPr>
            <p:cNvPr id="949" name="Google Shape;949;p87"/>
            <p:cNvSpPr/>
            <p:nvPr/>
          </p:nvSpPr>
          <p:spPr>
            <a:xfrm>
              <a:off x="4293901" y="2128763"/>
              <a:ext cx="1643700" cy="772800"/>
            </a:xfrm>
            <a:prstGeom prst="can">
              <a:avLst>
                <a:gd fmla="val 25000" name="adj"/>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0" name="Google Shape;950;p87"/>
            <p:cNvSpPr txBox="1"/>
            <p:nvPr/>
          </p:nvSpPr>
          <p:spPr>
            <a:xfrm>
              <a:off x="4496699" y="1998548"/>
              <a:ext cx="1249500" cy="2712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Customer Image</a:t>
              </a:r>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Registry</a:t>
              </a:r>
              <a:endParaRPr/>
            </a:p>
          </p:txBody>
        </p:sp>
      </p:grpSp>
      <p:grpSp>
        <p:nvGrpSpPr>
          <p:cNvPr id="951" name="Google Shape;951;p87"/>
          <p:cNvGrpSpPr/>
          <p:nvPr/>
        </p:nvGrpSpPr>
        <p:grpSpPr>
          <a:xfrm>
            <a:off x="5131309" y="2124203"/>
            <a:ext cx="361750" cy="205400"/>
            <a:chOff x="6931474" y="3332558"/>
            <a:chExt cx="361750" cy="205400"/>
          </a:xfrm>
        </p:grpSpPr>
        <p:sp>
          <p:nvSpPr>
            <p:cNvPr id="952" name="Google Shape;952;p87"/>
            <p:cNvSpPr/>
            <p:nvPr/>
          </p:nvSpPr>
          <p:spPr>
            <a:xfrm>
              <a:off x="6931474" y="3332558"/>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53" name="Google Shape;953;p87"/>
            <p:cNvSpPr/>
            <p:nvPr/>
          </p:nvSpPr>
          <p:spPr>
            <a:xfrm>
              <a:off x="6991368" y="3385400"/>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sp>
          <p:nvSpPr>
            <p:cNvPr id="954" name="Google Shape;954;p87"/>
            <p:cNvSpPr/>
            <p:nvPr/>
          </p:nvSpPr>
          <p:spPr>
            <a:xfrm>
              <a:off x="7064624" y="3446458"/>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cxnSp>
        <p:nvCxnSpPr>
          <p:cNvPr id="955" name="Google Shape;955;p87"/>
          <p:cNvCxnSpPr>
            <a:stCxn id="922" idx="3"/>
            <a:endCxn id="956" idx="1"/>
          </p:cNvCxnSpPr>
          <p:nvPr/>
        </p:nvCxnSpPr>
        <p:spPr>
          <a:xfrm flipH="1" rot="10800000">
            <a:off x="3207729" y="1525483"/>
            <a:ext cx="479700" cy="1360500"/>
          </a:xfrm>
          <a:prstGeom prst="bentConnector3">
            <a:avLst>
              <a:gd fmla="val 50002" name="adj1"/>
            </a:avLst>
          </a:prstGeom>
          <a:noFill/>
          <a:ln cap="flat" cmpd="sng" w="19050">
            <a:solidFill>
              <a:srgbClr val="C00000"/>
            </a:solidFill>
            <a:prstDash val="solid"/>
            <a:round/>
            <a:headEnd len="sm" w="sm" type="none"/>
            <a:tailEnd len="med" w="med" type="triangle"/>
          </a:ln>
        </p:spPr>
      </p:cxnSp>
      <p:sp>
        <p:nvSpPr>
          <p:cNvPr id="957" name="Google Shape;957;p87"/>
          <p:cNvSpPr txBox="1"/>
          <p:nvPr/>
        </p:nvSpPr>
        <p:spPr>
          <a:xfrm>
            <a:off x="2998040" y="1809578"/>
            <a:ext cx="473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C00000"/>
                </a:solidFill>
                <a:latin typeface="Arial"/>
                <a:ea typeface="Arial"/>
                <a:cs typeface="Arial"/>
                <a:sym typeface="Arial"/>
              </a:rPr>
              <a:t>Fail</a:t>
            </a:r>
            <a:endParaRPr/>
          </a:p>
        </p:txBody>
      </p:sp>
      <p:grpSp>
        <p:nvGrpSpPr>
          <p:cNvPr id="958" name="Google Shape;958;p87"/>
          <p:cNvGrpSpPr/>
          <p:nvPr/>
        </p:nvGrpSpPr>
        <p:grpSpPr>
          <a:xfrm>
            <a:off x="3687451" y="1041055"/>
            <a:ext cx="1773300" cy="841858"/>
            <a:chOff x="5821680" y="5270068"/>
            <a:chExt cx="1773300" cy="841858"/>
          </a:xfrm>
        </p:grpSpPr>
        <p:sp>
          <p:nvSpPr>
            <p:cNvPr id="956" name="Google Shape;956;p87"/>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59" name="Google Shape;959;p87"/>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960" name="Google Shape;960;p87"/>
            <p:cNvGrpSpPr/>
            <p:nvPr/>
          </p:nvGrpSpPr>
          <p:grpSpPr>
            <a:xfrm>
              <a:off x="5876821" y="5512819"/>
              <a:ext cx="1646650" cy="522045"/>
              <a:chOff x="6552891" y="4213729"/>
              <a:chExt cx="1646650" cy="522045"/>
            </a:xfrm>
          </p:grpSpPr>
          <p:sp>
            <p:nvSpPr>
              <p:cNvPr id="961" name="Google Shape;961;p87"/>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962" name="Google Shape;962;p87"/>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963" name="Google Shape;963;p87"/>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sp>
        <p:nvSpPr>
          <p:cNvPr id="964" name="Google Shape;964;p87"/>
          <p:cNvSpPr txBox="1"/>
          <p:nvPr/>
        </p:nvSpPr>
        <p:spPr>
          <a:xfrm>
            <a:off x="3252948" y="2918500"/>
            <a:ext cx="837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a:solidFill>
                  <a:srgbClr val="9F8958"/>
                </a:solidFill>
              </a:rPr>
              <a:t>PasS</a:t>
            </a:r>
            <a:endParaRPr/>
          </a:p>
        </p:txBody>
      </p:sp>
      <p:cxnSp>
        <p:nvCxnSpPr>
          <p:cNvPr id="965" name="Google Shape;965;p87"/>
          <p:cNvCxnSpPr>
            <a:stCxn id="922" idx="3"/>
            <a:endCxn id="966" idx="2"/>
          </p:cNvCxnSpPr>
          <p:nvPr/>
        </p:nvCxnSpPr>
        <p:spPr>
          <a:xfrm>
            <a:off x="3207729" y="2885983"/>
            <a:ext cx="985200" cy="1800"/>
          </a:xfrm>
          <a:prstGeom prst="bentConnector3">
            <a:avLst>
              <a:gd fmla="val 49996" name="adj1"/>
            </a:avLst>
          </a:prstGeom>
          <a:noFill/>
          <a:ln cap="flat" cmpd="sng" w="19050">
            <a:solidFill>
              <a:srgbClr val="9F8958"/>
            </a:solidFill>
            <a:prstDash val="solid"/>
            <a:round/>
            <a:headEnd len="sm" w="sm" type="none"/>
            <a:tailEnd len="med" w="med" type="triangle"/>
          </a:ln>
        </p:spPr>
      </p:cxnSp>
      <p:sp>
        <p:nvSpPr>
          <p:cNvPr id="966" name="Google Shape;966;p87"/>
          <p:cNvSpPr/>
          <p:nvPr/>
        </p:nvSpPr>
        <p:spPr>
          <a:xfrm>
            <a:off x="4192855" y="2659243"/>
            <a:ext cx="767100" cy="365700"/>
          </a:xfrm>
          <a:prstGeom prst="cube">
            <a:avLst>
              <a:gd fmla="val 25000" name="adj"/>
            </a:avLst>
          </a:prstGeom>
          <a:solidFill>
            <a:srgbClr val="9F8958"/>
          </a:solidFill>
          <a:ln cap="flat" cmpd="sng" w="9525">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App Images</a:t>
            </a:r>
            <a:endParaRPr/>
          </a:p>
        </p:txBody>
      </p:sp>
      <p:grpSp>
        <p:nvGrpSpPr>
          <p:cNvPr id="967" name="Google Shape;967;p87"/>
          <p:cNvGrpSpPr/>
          <p:nvPr/>
        </p:nvGrpSpPr>
        <p:grpSpPr>
          <a:xfrm>
            <a:off x="2601661" y="2608843"/>
            <a:ext cx="548620" cy="640200"/>
            <a:chOff x="8156137" y="4954360"/>
            <a:chExt cx="557881" cy="640200"/>
          </a:xfrm>
        </p:grpSpPr>
        <p:sp>
          <p:nvSpPr>
            <p:cNvPr id="968" name="Google Shape;968;p87"/>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69" name="Google Shape;969;p87"/>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70" name="Google Shape;970;p87"/>
            <p:cNvSpPr txBox="1"/>
            <p:nvPr/>
          </p:nvSpPr>
          <p:spPr>
            <a:xfrm>
              <a:off x="8156137"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sp>
        <p:nvSpPr>
          <p:cNvPr id="971" name="Google Shape;971;p87"/>
          <p:cNvSpPr/>
          <p:nvPr/>
        </p:nvSpPr>
        <p:spPr>
          <a:xfrm>
            <a:off x="6380901" y="591320"/>
            <a:ext cx="5351700" cy="2934900"/>
          </a:xfrm>
          <a:prstGeom prst="rect">
            <a:avLst/>
          </a:prstGeom>
          <a:no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72" name="Google Shape;972;p87"/>
          <p:cNvSpPr txBox="1"/>
          <p:nvPr/>
        </p:nvSpPr>
        <p:spPr>
          <a:xfrm>
            <a:off x="8216913" y="423333"/>
            <a:ext cx="1718700" cy="3387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538CD5"/>
                </a:solidFill>
                <a:latin typeface="Arial"/>
                <a:ea typeface="Arial"/>
                <a:cs typeface="Arial"/>
                <a:sym typeface="Arial"/>
              </a:rPr>
              <a:t>Release Pipeline</a:t>
            </a:r>
            <a:endParaRPr/>
          </a:p>
        </p:txBody>
      </p:sp>
      <p:grpSp>
        <p:nvGrpSpPr>
          <p:cNvPr id="973" name="Google Shape;973;p87"/>
          <p:cNvGrpSpPr/>
          <p:nvPr/>
        </p:nvGrpSpPr>
        <p:grpSpPr>
          <a:xfrm>
            <a:off x="9650146" y="994734"/>
            <a:ext cx="1773300" cy="841858"/>
            <a:chOff x="5821680" y="5270068"/>
            <a:chExt cx="1773300" cy="841858"/>
          </a:xfrm>
        </p:grpSpPr>
        <p:sp>
          <p:nvSpPr>
            <p:cNvPr id="974" name="Google Shape;974;p87"/>
            <p:cNvSpPr/>
            <p:nvPr/>
          </p:nvSpPr>
          <p:spPr>
            <a:xfrm>
              <a:off x="5821680" y="5397026"/>
              <a:ext cx="1773300" cy="7149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75" name="Google Shape;975;p87"/>
            <p:cNvSpPr txBox="1"/>
            <p:nvPr/>
          </p:nvSpPr>
          <p:spPr>
            <a:xfrm>
              <a:off x="6033127" y="5270068"/>
              <a:ext cx="13467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Notification Targets</a:t>
              </a:r>
              <a:endParaRPr/>
            </a:p>
          </p:txBody>
        </p:sp>
        <p:grpSp>
          <p:nvGrpSpPr>
            <p:cNvPr id="976" name="Google Shape;976;p87"/>
            <p:cNvGrpSpPr/>
            <p:nvPr/>
          </p:nvGrpSpPr>
          <p:grpSpPr>
            <a:xfrm>
              <a:off x="5876821" y="5512819"/>
              <a:ext cx="1646650" cy="522045"/>
              <a:chOff x="6552891" y="4213729"/>
              <a:chExt cx="1646650" cy="522045"/>
            </a:xfrm>
          </p:grpSpPr>
          <p:sp>
            <p:nvSpPr>
              <p:cNvPr id="977" name="Google Shape;977;p87"/>
              <p:cNvSpPr/>
              <p:nvPr/>
            </p:nvSpPr>
            <p:spPr>
              <a:xfrm>
                <a:off x="6552891" y="4213729"/>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Email</a:t>
                </a:r>
                <a:endParaRPr/>
              </a:p>
            </p:txBody>
          </p:sp>
          <p:sp>
            <p:nvSpPr>
              <p:cNvPr id="978" name="Google Shape;978;p87"/>
              <p:cNvSpPr/>
              <p:nvPr/>
            </p:nvSpPr>
            <p:spPr>
              <a:xfrm>
                <a:off x="7129766" y="4215874"/>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Chat</a:t>
                </a:r>
                <a:endParaRPr/>
              </a:p>
            </p:txBody>
          </p:sp>
          <p:sp>
            <p:nvSpPr>
              <p:cNvPr id="979" name="Google Shape;979;p87"/>
              <p:cNvSpPr/>
              <p:nvPr/>
            </p:nvSpPr>
            <p:spPr>
              <a:xfrm>
                <a:off x="7706641" y="4215873"/>
                <a:ext cx="492900" cy="519900"/>
              </a:xfrm>
              <a:prstGeom prst="roundRect">
                <a:avLst>
                  <a:gd fmla="val 16667" name="adj"/>
                </a:avLst>
              </a:prstGeom>
              <a:solidFill>
                <a:srgbClr val="8064A2"/>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Other</a:t>
                </a:r>
                <a:endParaRPr b="0" i="0" sz="700" u="none" cap="none" strike="noStrike">
                  <a:solidFill>
                    <a:srgbClr val="FFFFFF"/>
                  </a:solidFill>
                  <a:latin typeface="Arial"/>
                  <a:ea typeface="Arial"/>
                  <a:cs typeface="Arial"/>
                  <a:sym typeface="Arial"/>
                </a:endParaRPr>
              </a:p>
            </p:txBody>
          </p:sp>
        </p:grpSp>
      </p:grpSp>
      <p:grpSp>
        <p:nvGrpSpPr>
          <p:cNvPr id="980" name="Google Shape;980;p87"/>
          <p:cNvGrpSpPr/>
          <p:nvPr/>
        </p:nvGrpSpPr>
        <p:grpSpPr>
          <a:xfrm>
            <a:off x="6608563" y="2145838"/>
            <a:ext cx="3041583" cy="1160975"/>
            <a:chOff x="6198501" y="3500278"/>
            <a:chExt cx="3041583" cy="1160975"/>
          </a:xfrm>
        </p:grpSpPr>
        <p:grpSp>
          <p:nvGrpSpPr>
            <p:cNvPr id="981" name="Google Shape;981;p87"/>
            <p:cNvGrpSpPr/>
            <p:nvPr/>
          </p:nvGrpSpPr>
          <p:grpSpPr>
            <a:xfrm>
              <a:off x="6198501" y="3500278"/>
              <a:ext cx="3041583" cy="1160975"/>
              <a:chOff x="6198501" y="3500278"/>
              <a:chExt cx="3041583" cy="1160975"/>
            </a:xfrm>
          </p:grpSpPr>
          <p:grpSp>
            <p:nvGrpSpPr>
              <p:cNvPr id="982" name="Google Shape;982;p87"/>
              <p:cNvGrpSpPr/>
              <p:nvPr/>
            </p:nvGrpSpPr>
            <p:grpSpPr>
              <a:xfrm>
                <a:off x="6198501" y="3500278"/>
                <a:ext cx="3041583" cy="1160975"/>
                <a:chOff x="1058779" y="4334302"/>
                <a:chExt cx="3041583" cy="1160975"/>
              </a:xfrm>
            </p:grpSpPr>
            <p:sp>
              <p:nvSpPr>
                <p:cNvPr id="983" name="Google Shape;983;p87"/>
                <p:cNvSpPr/>
                <p:nvPr/>
              </p:nvSpPr>
              <p:spPr>
                <a:xfrm>
                  <a:off x="1058779" y="4553277"/>
                  <a:ext cx="2822700" cy="942000"/>
                </a:xfrm>
                <a:prstGeom prst="rect">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84" name="Google Shape;984;p87"/>
                <p:cNvSpPr txBox="1"/>
                <p:nvPr/>
              </p:nvSpPr>
              <p:spPr>
                <a:xfrm>
                  <a:off x="1579190" y="4426319"/>
                  <a:ext cx="17685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Container Image-based CI</a:t>
                  </a:r>
                  <a:endParaRPr/>
                </a:p>
              </p:txBody>
            </p:sp>
            <p:grpSp>
              <p:nvGrpSpPr>
                <p:cNvPr id="985" name="Google Shape;985;p87"/>
                <p:cNvGrpSpPr/>
                <p:nvPr/>
              </p:nvGrpSpPr>
              <p:grpSpPr>
                <a:xfrm>
                  <a:off x="3643162" y="4334302"/>
                  <a:ext cx="457200" cy="457200"/>
                  <a:chOff x="4982844" y="3901276"/>
                  <a:chExt cx="457200" cy="457200"/>
                </a:xfrm>
              </p:grpSpPr>
              <p:sp>
                <p:nvSpPr>
                  <p:cNvPr id="986" name="Google Shape;986;p87"/>
                  <p:cNvSpPr/>
                  <p:nvPr/>
                </p:nvSpPr>
                <p:spPr>
                  <a:xfrm>
                    <a:off x="5027679" y="3938893"/>
                    <a:ext cx="367500" cy="381900"/>
                  </a:xfrm>
                  <a:prstGeom prst="ellipse">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Continuous Integration Icons - Download Free Vector Icons | Noun Project" id="987" name="Google Shape;987;p87"/>
                  <p:cNvPicPr preferRelativeResize="0"/>
                  <p:nvPr/>
                </p:nvPicPr>
                <p:blipFill rotWithShape="1">
                  <a:blip r:embed="rId4">
                    <a:alphaModFix/>
                  </a:blip>
                  <a:srcRect b="0" l="0" r="0" t="0"/>
                  <a:stretch/>
                </p:blipFill>
                <p:spPr>
                  <a:xfrm>
                    <a:off x="4982844" y="3901276"/>
                    <a:ext cx="457200" cy="457200"/>
                  </a:xfrm>
                  <a:prstGeom prst="rect">
                    <a:avLst/>
                  </a:prstGeom>
                  <a:noFill/>
                  <a:ln>
                    <a:noFill/>
                  </a:ln>
                </p:spPr>
              </p:pic>
            </p:grpSp>
          </p:grpSp>
          <p:grpSp>
            <p:nvGrpSpPr>
              <p:cNvPr id="988" name="Google Shape;988;p87"/>
              <p:cNvGrpSpPr/>
              <p:nvPr/>
            </p:nvGrpSpPr>
            <p:grpSpPr>
              <a:xfrm>
                <a:off x="6372337" y="3915905"/>
                <a:ext cx="548700" cy="640200"/>
                <a:chOff x="7565288" y="4954360"/>
                <a:chExt cx="548700" cy="640200"/>
              </a:xfrm>
            </p:grpSpPr>
            <p:sp>
              <p:nvSpPr>
                <p:cNvPr id="989" name="Google Shape;989;p87"/>
                <p:cNvSpPr/>
                <p:nvPr/>
              </p:nvSpPr>
              <p:spPr>
                <a:xfrm rot="5400000">
                  <a:off x="751953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0" name="Google Shape;990;p87"/>
                <p:cNvSpPr/>
                <p:nvPr/>
              </p:nvSpPr>
              <p:spPr>
                <a:xfrm>
                  <a:off x="802717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1" name="Google Shape;991;p87"/>
                <p:cNvSpPr txBox="1"/>
                <p:nvPr/>
              </p:nvSpPr>
              <p:spPr>
                <a:xfrm>
                  <a:off x="7588451" y="5141856"/>
                  <a:ext cx="4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Env</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Deploy</a:t>
                  </a:r>
                  <a:endParaRPr/>
                </a:p>
              </p:txBody>
            </p:sp>
          </p:grpSp>
          <p:grpSp>
            <p:nvGrpSpPr>
              <p:cNvPr id="992" name="Google Shape;992;p87"/>
              <p:cNvGrpSpPr/>
              <p:nvPr/>
            </p:nvGrpSpPr>
            <p:grpSpPr>
              <a:xfrm>
                <a:off x="6997432" y="3915905"/>
                <a:ext cx="557881" cy="640200"/>
                <a:chOff x="8156137" y="4954360"/>
                <a:chExt cx="557881" cy="640200"/>
              </a:xfrm>
            </p:grpSpPr>
            <p:sp>
              <p:nvSpPr>
                <p:cNvPr id="993" name="Google Shape;993;p87"/>
                <p:cNvSpPr/>
                <p:nvPr/>
              </p:nvSpPr>
              <p:spPr>
                <a:xfrm rot="5400000">
                  <a:off x="8119568"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4" name="Google Shape;994;p87"/>
                <p:cNvSpPr/>
                <p:nvPr/>
              </p:nvSpPr>
              <p:spPr>
                <a:xfrm>
                  <a:off x="8627204"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5" name="Google Shape;995;p87"/>
                <p:cNvSpPr txBox="1"/>
                <p:nvPr/>
              </p:nvSpPr>
              <p:spPr>
                <a:xfrm>
                  <a:off x="8156137" y="5151265"/>
                  <a:ext cx="525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00" u="none" cap="none" strike="noStrike">
                      <a:solidFill>
                        <a:srgbClr val="FFFFFF"/>
                      </a:solidFill>
                      <a:latin typeface="Arial"/>
                      <a:ea typeface="Arial"/>
                      <a:cs typeface="Arial"/>
                      <a:sym typeface="Arial"/>
                    </a:rPr>
                    <a:t>Integration</a:t>
                  </a:r>
                  <a:endParaRPr/>
                </a:p>
                <a:p>
                  <a:pPr indent="0" lvl="0" marL="0" marR="0" rtl="0" algn="l">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Tests</a:t>
                  </a:r>
                  <a:endParaRPr/>
                </a:p>
              </p:txBody>
            </p:sp>
          </p:grpSp>
          <p:grpSp>
            <p:nvGrpSpPr>
              <p:cNvPr id="996" name="Google Shape;996;p87"/>
              <p:cNvGrpSpPr/>
              <p:nvPr/>
            </p:nvGrpSpPr>
            <p:grpSpPr>
              <a:xfrm>
                <a:off x="7600886" y="3915905"/>
                <a:ext cx="598977" cy="640200"/>
                <a:chOff x="8735618" y="4954360"/>
                <a:chExt cx="598977" cy="640200"/>
              </a:xfrm>
            </p:grpSpPr>
            <p:sp>
              <p:nvSpPr>
                <p:cNvPr id="997" name="Google Shape;997;p87"/>
                <p:cNvSpPr/>
                <p:nvPr/>
              </p:nvSpPr>
              <p:spPr>
                <a:xfrm rot="5400000">
                  <a:off x="8740145"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8" name="Google Shape;998;p87"/>
                <p:cNvSpPr/>
                <p:nvPr/>
              </p:nvSpPr>
              <p:spPr>
                <a:xfrm>
                  <a:off x="9247781"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99" name="Google Shape;999;p87"/>
                <p:cNvSpPr txBox="1"/>
                <p:nvPr/>
              </p:nvSpPr>
              <p:spPr>
                <a:xfrm>
                  <a:off x="8735618" y="5151265"/>
                  <a:ext cx="525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Load</a:t>
                  </a:r>
                  <a:endParaRPr/>
                </a:p>
                <a:p>
                  <a:pPr indent="0" lvl="0" marL="0" marR="0" rtl="0" algn="l">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Tests</a:t>
                  </a:r>
                  <a:endParaRPr/>
                </a:p>
              </p:txBody>
            </p:sp>
          </p:grpSp>
          <p:grpSp>
            <p:nvGrpSpPr>
              <p:cNvPr id="1000" name="Google Shape;1000;p87"/>
              <p:cNvGrpSpPr/>
              <p:nvPr/>
            </p:nvGrpSpPr>
            <p:grpSpPr>
              <a:xfrm>
                <a:off x="8245436" y="3915905"/>
                <a:ext cx="598977" cy="640200"/>
                <a:chOff x="9407565" y="4954360"/>
                <a:chExt cx="598977" cy="640200"/>
              </a:xfrm>
            </p:grpSpPr>
            <p:sp>
              <p:nvSpPr>
                <p:cNvPr id="1001" name="Google Shape;1001;p87"/>
                <p:cNvSpPr/>
                <p:nvPr/>
              </p:nvSpPr>
              <p:spPr>
                <a:xfrm rot="5400000">
                  <a:off x="9412092" y="5000110"/>
                  <a:ext cx="640200" cy="548700"/>
                </a:xfrm>
                <a:prstGeom prst="can">
                  <a:avLst>
                    <a:gd fmla="val 25000"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02" name="Google Shape;1002;p87"/>
                <p:cNvSpPr/>
                <p:nvPr/>
              </p:nvSpPr>
              <p:spPr>
                <a:xfrm>
                  <a:off x="9919728" y="5162492"/>
                  <a:ext cx="45600" cy="223800"/>
                </a:xfrm>
                <a:prstGeom prst="ellipse">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03" name="Google Shape;1003;p87"/>
                <p:cNvSpPr txBox="1"/>
                <p:nvPr/>
              </p:nvSpPr>
              <p:spPr>
                <a:xfrm>
                  <a:off x="9407565" y="5151265"/>
                  <a:ext cx="525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Other</a:t>
                  </a:r>
                  <a:endParaRPr/>
                </a:p>
              </p:txBody>
            </p:sp>
          </p:grpSp>
        </p:grpSp>
        <p:sp>
          <p:nvSpPr>
            <p:cNvPr id="1004" name="Google Shape;1004;p87"/>
            <p:cNvSpPr/>
            <p:nvPr/>
          </p:nvSpPr>
          <p:spPr>
            <a:xfrm>
              <a:off x="8893133" y="3682582"/>
              <a:ext cx="228600" cy="91500"/>
            </a:xfrm>
            <a:prstGeom prst="cube">
              <a:avLst>
                <a:gd fmla="val 25000" name="adj"/>
              </a:avLst>
            </a:prstGeom>
            <a:gradFill>
              <a:gsLst>
                <a:gs pos="0">
                  <a:srgbClr val="BABABA"/>
                </a:gs>
                <a:gs pos="35000">
                  <a:srgbClr val="CFCFCF"/>
                </a:gs>
                <a:gs pos="100000">
                  <a:srgbClr val="EDEDED"/>
                </a:gs>
              </a:gsLst>
              <a:lin ang="16200038" scaled="0"/>
            </a:gra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p:txBody>
        </p:sp>
      </p:grpSp>
      <p:cxnSp>
        <p:nvCxnSpPr>
          <p:cNvPr id="1005" name="Google Shape;1005;p87"/>
          <p:cNvCxnSpPr>
            <a:stCxn id="991" idx="2"/>
            <a:endCxn id="878" idx="1"/>
          </p:cNvCxnSpPr>
          <p:nvPr/>
        </p:nvCxnSpPr>
        <p:spPr>
          <a:xfrm rot="5400000">
            <a:off x="2479712" y="777961"/>
            <a:ext cx="2277900" cy="6835500"/>
          </a:xfrm>
          <a:prstGeom prst="bentConnector4">
            <a:avLst>
              <a:gd fmla="val 26456" name="adj1"/>
              <a:gd fmla="val 101614" name="adj2"/>
            </a:avLst>
          </a:prstGeom>
          <a:noFill/>
          <a:ln cap="flat" cmpd="sng" w="19050">
            <a:solidFill>
              <a:srgbClr val="1F497D"/>
            </a:solidFill>
            <a:prstDash val="solid"/>
            <a:round/>
            <a:headEnd len="sm" w="sm" type="none"/>
            <a:tailEnd len="med" w="med" type="triangle"/>
          </a:ln>
        </p:spPr>
      </p:cxnSp>
      <p:cxnSp>
        <p:nvCxnSpPr>
          <p:cNvPr id="1006" name="Google Shape;1006;p87"/>
          <p:cNvCxnSpPr>
            <a:stCxn id="966" idx="4"/>
            <a:endCxn id="989" idx="3"/>
          </p:cNvCxnSpPr>
          <p:nvPr/>
        </p:nvCxnSpPr>
        <p:spPr>
          <a:xfrm flipH="1" rot="10800000">
            <a:off x="4868530" y="2881505"/>
            <a:ext cx="1914000" cy="6300"/>
          </a:xfrm>
          <a:prstGeom prst="straightConnector1">
            <a:avLst/>
          </a:prstGeom>
          <a:noFill/>
          <a:ln cap="flat" cmpd="sng" w="19050">
            <a:solidFill>
              <a:srgbClr val="000000"/>
            </a:solidFill>
            <a:prstDash val="solid"/>
            <a:round/>
            <a:headEnd len="sm" w="sm" type="none"/>
            <a:tailEnd len="med" w="med" type="triangle"/>
          </a:ln>
        </p:spPr>
      </p:cxnSp>
      <p:cxnSp>
        <p:nvCxnSpPr>
          <p:cNvPr id="1007" name="Google Shape;1007;p87"/>
          <p:cNvCxnSpPr>
            <a:stCxn id="989" idx="4"/>
          </p:cNvCxnSpPr>
          <p:nvPr/>
        </p:nvCxnSpPr>
        <p:spPr>
          <a:xfrm>
            <a:off x="7056749" y="3201665"/>
            <a:ext cx="0" cy="557400"/>
          </a:xfrm>
          <a:prstGeom prst="straightConnector1">
            <a:avLst/>
          </a:prstGeom>
          <a:noFill/>
          <a:ln cap="flat" cmpd="sng" w="19050">
            <a:solidFill>
              <a:srgbClr val="000000"/>
            </a:solidFill>
            <a:prstDash val="solid"/>
            <a:round/>
            <a:headEnd len="sm" w="sm" type="none"/>
            <a:tailEnd len="med" w="med" type="triangle"/>
          </a:ln>
        </p:spPr>
      </p:cxnSp>
      <p:cxnSp>
        <p:nvCxnSpPr>
          <p:cNvPr id="1008" name="Google Shape;1008;p87"/>
          <p:cNvCxnSpPr>
            <a:stCxn id="983" idx="3"/>
            <a:endCxn id="974" idx="2"/>
          </p:cNvCxnSpPr>
          <p:nvPr/>
        </p:nvCxnSpPr>
        <p:spPr>
          <a:xfrm flipH="1" rot="10800000">
            <a:off x="9431263" y="1836513"/>
            <a:ext cx="1105500" cy="999300"/>
          </a:xfrm>
          <a:prstGeom prst="bentConnector2">
            <a:avLst/>
          </a:prstGeom>
          <a:noFill/>
          <a:ln cap="flat" cmpd="sng" w="19050">
            <a:solidFill>
              <a:srgbClr val="000000"/>
            </a:solidFill>
            <a:prstDash val="solid"/>
            <a:round/>
            <a:headEnd len="sm" w="sm" type="none"/>
            <a:tailEnd len="med" w="med" type="triangle"/>
          </a:ln>
        </p:spPr>
      </p:cxnSp>
      <p:pic>
        <p:nvPicPr>
          <p:cNvPr descr="Hand Push Button Icons - Download Free Vector Icons | Noun Project" id="1009" name="Google Shape;1009;p87"/>
          <p:cNvPicPr preferRelativeResize="0"/>
          <p:nvPr/>
        </p:nvPicPr>
        <p:blipFill rotWithShape="1">
          <a:blip r:embed="rId7">
            <a:alphaModFix/>
          </a:blip>
          <a:srcRect b="0" l="0" r="0" t="0"/>
          <a:stretch/>
        </p:blipFill>
        <p:spPr>
          <a:xfrm>
            <a:off x="7486002" y="835430"/>
            <a:ext cx="939125" cy="939125"/>
          </a:xfrm>
          <a:prstGeom prst="rect">
            <a:avLst/>
          </a:prstGeom>
          <a:noFill/>
          <a:ln>
            <a:noFill/>
          </a:ln>
        </p:spPr>
      </p:pic>
      <p:pic>
        <p:nvPicPr>
          <p:cNvPr descr="Gear Mechanics Settings - Free vector graphic on Pixabay" id="1010" name="Google Shape;1010;p87"/>
          <p:cNvPicPr preferRelativeResize="0"/>
          <p:nvPr/>
        </p:nvPicPr>
        <p:blipFill rotWithShape="1">
          <a:blip r:embed="rId8">
            <a:alphaModFix/>
          </a:blip>
          <a:srcRect b="0" l="0" r="0" t="0"/>
          <a:stretch/>
        </p:blipFill>
        <p:spPr>
          <a:xfrm>
            <a:off x="6857082" y="892451"/>
            <a:ext cx="468336" cy="467575"/>
          </a:xfrm>
          <a:prstGeom prst="rect">
            <a:avLst/>
          </a:prstGeom>
          <a:noFill/>
          <a:ln>
            <a:noFill/>
          </a:ln>
        </p:spPr>
      </p:pic>
      <p:pic>
        <p:nvPicPr>
          <p:cNvPr descr="Hand Push Button Icons - Download Free Vector Icons | Noun Project" id="1011" name="Google Shape;1011;p87"/>
          <p:cNvPicPr preferRelativeResize="0"/>
          <p:nvPr/>
        </p:nvPicPr>
        <p:blipFill rotWithShape="1">
          <a:blip r:embed="rId7">
            <a:alphaModFix/>
          </a:blip>
          <a:srcRect b="0" l="0" r="0" t="59895"/>
          <a:stretch/>
        </p:blipFill>
        <p:spPr>
          <a:xfrm>
            <a:off x="6631754" y="1396699"/>
            <a:ext cx="939125" cy="376638"/>
          </a:xfrm>
          <a:prstGeom prst="rect">
            <a:avLst/>
          </a:prstGeom>
          <a:noFill/>
          <a:ln>
            <a:noFill/>
          </a:ln>
        </p:spPr>
      </p:pic>
      <p:sp>
        <p:nvSpPr>
          <p:cNvPr id="1012" name="Google Shape;1012;p87"/>
          <p:cNvSpPr txBox="1"/>
          <p:nvPr/>
        </p:nvSpPr>
        <p:spPr>
          <a:xfrm>
            <a:off x="6680866" y="623396"/>
            <a:ext cx="8370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Automated</a:t>
            </a:r>
            <a:endParaRPr/>
          </a:p>
        </p:txBody>
      </p:sp>
      <p:sp>
        <p:nvSpPr>
          <p:cNvPr id="1013" name="Google Shape;1013;p87"/>
          <p:cNvSpPr txBox="1"/>
          <p:nvPr/>
        </p:nvSpPr>
        <p:spPr>
          <a:xfrm>
            <a:off x="7607490" y="623396"/>
            <a:ext cx="6288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Manual</a:t>
            </a:r>
            <a:endParaRPr/>
          </a:p>
        </p:txBody>
      </p:sp>
      <p:sp>
        <p:nvSpPr>
          <p:cNvPr id="1014" name="Google Shape;1014;p87"/>
          <p:cNvSpPr/>
          <p:nvPr/>
        </p:nvSpPr>
        <p:spPr>
          <a:xfrm rot="5400000">
            <a:off x="7365132" y="1071089"/>
            <a:ext cx="333900" cy="15054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015" name="Google Shape;1015;p87"/>
          <p:cNvCxnSpPr/>
          <p:nvPr/>
        </p:nvCxnSpPr>
        <p:spPr>
          <a:xfrm>
            <a:off x="7529530" y="1943350"/>
            <a:ext cx="0" cy="344700"/>
          </a:xfrm>
          <a:prstGeom prst="straightConnector1">
            <a:avLst/>
          </a:prstGeom>
          <a:noFill/>
          <a:ln cap="flat" cmpd="sng" w="19050">
            <a:solidFill>
              <a:srgbClr val="000000"/>
            </a:solidFill>
            <a:prstDash val="solid"/>
            <a:round/>
            <a:headEnd len="sm" w="sm" type="none"/>
            <a:tailEnd len="med" w="med" type="triangle"/>
          </a:ln>
        </p:spPr>
      </p:cxnSp>
      <p:cxnSp>
        <p:nvCxnSpPr>
          <p:cNvPr id="1016" name="Google Shape;1016;p87"/>
          <p:cNvCxnSpPr/>
          <p:nvPr/>
        </p:nvCxnSpPr>
        <p:spPr>
          <a:xfrm>
            <a:off x="7056779" y="3201545"/>
            <a:ext cx="0" cy="521400"/>
          </a:xfrm>
          <a:prstGeom prst="straightConnector1">
            <a:avLst/>
          </a:prstGeom>
          <a:noFill/>
          <a:ln cap="flat" cmpd="sng" w="19050">
            <a:solidFill>
              <a:srgbClr val="000000"/>
            </a:solidFill>
            <a:prstDash val="solid"/>
            <a:round/>
            <a:headEnd len="sm" w="sm" type="none"/>
            <a:tailEnd len="med" w="med" type="triangle"/>
          </a:ln>
        </p:spPr>
      </p:cxnSp>
      <p:sp>
        <p:nvSpPr>
          <p:cNvPr id="1017" name="Google Shape;1017;p87"/>
          <p:cNvSpPr txBox="1"/>
          <p:nvPr/>
        </p:nvSpPr>
        <p:spPr>
          <a:xfrm>
            <a:off x="3719924" y="5268825"/>
            <a:ext cx="2166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Infrastructure-as-Code</a:t>
            </a:r>
            <a:endParaRPr/>
          </a:p>
        </p:txBody>
      </p:sp>
      <p:sp>
        <p:nvSpPr>
          <p:cNvPr id="1018" name="Google Shape;1018;p87"/>
          <p:cNvSpPr/>
          <p:nvPr/>
        </p:nvSpPr>
        <p:spPr>
          <a:xfrm>
            <a:off x="3773613" y="5645565"/>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A</a:t>
            </a:r>
            <a:endParaRPr/>
          </a:p>
        </p:txBody>
      </p:sp>
      <p:sp>
        <p:nvSpPr>
          <p:cNvPr id="1019" name="Google Shape;1019;p87"/>
          <p:cNvSpPr/>
          <p:nvPr/>
        </p:nvSpPr>
        <p:spPr>
          <a:xfrm>
            <a:off x="4422354" y="5651376"/>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B</a:t>
            </a:r>
            <a:endParaRPr/>
          </a:p>
        </p:txBody>
      </p:sp>
      <p:sp>
        <p:nvSpPr>
          <p:cNvPr id="1020" name="Google Shape;1020;p87"/>
          <p:cNvSpPr/>
          <p:nvPr/>
        </p:nvSpPr>
        <p:spPr>
          <a:xfrm>
            <a:off x="5071095" y="5657187"/>
            <a:ext cx="462900" cy="447300"/>
          </a:xfrm>
          <a:prstGeom prst="ellipse">
            <a:avLst/>
          </a:prstGeom>
          <a:solidFill>
            <a:srgbClr val="009900"/>
          </a:solidFill>
          <a:ln cap="flat" cmpd="sng" w="25400">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C</a:t>
            </a:r>
            <a:endParaRPr/>
          </a:p>
        </p:txBody>
      </p:sp>
      <p:sp>
        <p:nvSpPr>
          <p:cNvPr id="1021" name="Google Shape;1021;p87"/>
          <p:cNvSpPr txBox="1"/>
          <p:nvPr/>
        </p:nvSpPr>
        <p:spPr>
          <a:xfrm>
            <a:off x="1037984" y="5237571"/>
            <a:ext cx="453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a:t>
            </a:r>
            <a:endParaRPr/>
          </a:p>
        </p:txBody>
      </p:sp>
      <p:pic>
        <p:nvPicPr>
          <p:cNvPr descr="Png File - Tickets Icon Png Clipart - Large Size Png Image - PikPng" id="1022" name="Google Shape;1022;p87"/>
          <p:cNvPicPr preferRelativeResize="0"/>
          <p:nvPr/>
        </p:nvPicPr>
        <p:blipFill rotWithShape="1">
          <a:blip r:embed="rId9">
            <a:alphaModFix/>
          </a:blip>
          <a:srcRect b="0" l="0" r="0" t="0"/>
          <a:stretch/>
        </p:blipFill>
        <p:spPr>
          <a:xfrm>
            <a:off x="817857" y="5595803"/>
            <a:ext cx="863805" cy="633126"/>
          </a:xfrm>
          <a:prstGeom prst="rect">
            <a:avLst/>
          </a:prstGeom>
          <a:noFill/>
          <a:ln>
            <a:noFill/>
          </a:ln>
        </p:spPr>
      </p:pic>
      <p:pic>
        <p:nvPicPr>
          <p:cNvPr id="1023" name="Google Shape;1023;p87"/>
          <p:cNvPicPr preferRelativeResize="0"/>
          <p:nvPr/>
        </p:nvPicPr>
        <p:blipFill>
          <a:blip r:embed="rId10">
            <a:alphaModFix/>
          </a:blip>
          <a:stretch>
            <a:fillRect/>
          </a:stretch>
        </p:blipFill>
        <p:spPr>
          <a:xfrm>
            <a:off x="651982" y="4606659"/>
            <a:ext cx="1278720" cy="532800"/>
          </a:xfrm>
          <a:prstGeom prst="rect">
            <a:avLst/>
          </a:prstGeom>
          <a:noFill/>
          <a:ln>
            <a:noFill/>
          </a:ln>
        </p:spPr>
      </p:pic>
      <p:sp>
        <p:nvSpPr>
          <p:cNvPr id="1024" name="Google Shape;1024;p87"/>
          <p:cNvSpPr txBox="1"/>
          <p:nvPr/>
        </p:nvSpPr>
        <p:spPr>
          <a:xfrm>
            <a:off x="6779394" y="4808915"/>
            <a:ext cx="1596900" cy="2538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Continuous Integration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8"/>
          <p:cNvSpPr txBox="1"/>
          <p:nvPr>
            <p:ph idx="1" type="subTitle"/>
          </p:nvPr>
        </p:nvSpPr>
        <p:spPr>
          <a:xfrm>
            <a:off x="3057834" y="3377965"/>
            <a:ext cx="8710200" cy="32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Principles that enable better DevOps performance</a:t>
            </a:r>
            <a:endParaRPr/>
          </a:p>
        </p:txBody>
      </p:sp>
      <p:sp>
        <p:nvSpPr>
          <p:cNvPr id="1031" name="Google Shape;1031;p88"/>
          <p:cNvSpPr txBox="1"/>
          <p:nvPr>
            <p:ph type="title"/>
          </p:nvPr>
        </p:nvSpPr>
        <p:spPr>
          <a:xfrm>
            <a:off x="3057834" y="2819400"/>
            <a:ext cx="8710200" cy="50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Best Practices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9"/>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Best Practices</a:t>
            </a:r>
            <a:endParaRPr/>
          </a:p>
        </p:txBody>
      </p:sp>
      <p:sp>
        <p:nvSpPr>
          <p:cNvPr id="1037" name="Google Shape;1037;p89"/>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038" name="Google Shape;1038;p89"/>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039" name="Google Shape;1039;p89"/>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40" name="Google Shape;1040;p89"/>
          <p:cNvSpPr txBox="1"/>
          <p:nvPr/>
        </p:nvSpPr>
        <p:spPr>
          <a:xfrm>
            <a:off x="311700" y="1705950"/>
            <a:ext cx="5482200" cy="36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Verdana"/>
                <a:ea typeface="Verdana"/>
                <a:cs typeface="Verdana"/>
                <a:sym typeface="Verdana"/>
              </a:rPr>
              <a:t>For better or worse, DevOps encompasses every aspect of a software system, including actual source code, infrastructure, configuration, data, testing, deployment, staging, production, and so forth. </a:t>
            </a:r>
            <a:endParaRPr sz="1600">
              <a:latin typeface="Verdana"/>
              <a:ea typeface="Verdana"/>
              <a:cs typeface="Verdana"/>
              <a:sym typeface="Verdana"/>
            </a:endParaRPr>
          </a:p>
          <a:p>
            <a:pPr indent="0" lvl="0" marL="0" rtl="0" algn="l">
              <a:lnSpc>
                <a:spcPct val="115000"/>
              </a:lnSpc>
              <a:spcBef>
                <a:spcPts val="0"/>
              </a:spcBef>
              <a:spcAft>
                <a:spcPts val="0"/>
              </a:spcAft>
              <a:buNone/>
            </a:pPr>
            <a:r>
              <a:t/>
            </a:r>
            <a:endParaRPr sz="1600">
              <a:latin typeface="Verdana"/>
              <a:ea typeface="Verdana"/>
              <a:cs typeface="Verdana"/>
              <a:sym typeface="Verdana"/>
            </a:endParaRPr>
          </a:p>
          <a:p>
            <a:pPr indent="0" lvl="0" marL="0" rtl="0" algn="l">
              <a:lnSpc>
                <a:spcPct val="115000"/>
              </a:lnSpc>
              <a:spcBef>
                <a:spcPts val="0"/>
              </a:spcBef>
              <a:spcAft>
                <a:spcPts val="0"/>
              </a:spcAft>
              <a:buNone/>
            </a:pPr>
            <a:r>
              <a:rPr lang="en-US" sz="1600">
                <a:latin typeface="Verdana"/>
                <a:ea typeface="Verdana"/>
                <a:cs typeface="Verdana"/>
                <a:sym typeface="Verdana"/>
              </a:rPr>
              <a:t>Thus, finding and implementing the most widely accepted DevOps best practices can be a challenge, as there’s no absolutely “correct” technique. Instead, improving your teams’ DevOps practices is just as much about executing a philosophical shift as it is altering code or scripts in the system.</a:t>
            </a:r>
            <a:endParaRPr sz="1600">
              <a:latin typeface="Verdana"/>
              <a:ea typeface="Verdana"/>
              <a:cs typeface="Verdana"/>
              <a:sym typeface="Verdana"/>
            </a:endParaRPr>
          </a:p>
          <a:p>
            <a:pPr indent="0" lvl="0" marL="0" rtl="0" algn="l">
              <a:lnSpc>
                <a:spcPct val="115000"/>
              </a:lnSpc>
              <a:spcBef>
                <a:spcPts val="0"/>
              </a:spcBef>
              <a:spcAft>
                <a:spcPts val="0"/>
              </a:spcAft>
              <a:buNone/>
            </a:pPr>
            <a:r>
              <a:t/>
            </a:r>
            <a:endParaRPr sz="1600">
              <a:latin typeface="Verdana"/>
              <a:ea typeface="Verdana"/>
              <a:cs typeface="Verdana"/>
              <a:sym typeface="Verdana"/>
            </a:endParaRPr>
          </a:p>
          <a:p>
            <a:pPr indent="0" lvl="0" marL="0" rtl="0" algn="l">
              <a:lnSpc>
                <a:spcPct val="115000"/>
              </a:lnSpc>
              <a:spcBef>
                <a:spcPts val="0"/>
              </a:spcBef>
              <a:spcAft>
                <a:spcPts val="0"/>
              </a:spcAft>
              <a:buNone/>
            </a:pPr>
            <a:r>
              <a:rPr lang="en-US" sz="1600">
                <a:latin typeface="Verdana"/>
                <a:ea typeface="Verdana"/>
                <a:cs typeface="Verdana"/>
                <a:sym typeface="Verdana"/>
              </a:rPr>
              <a:t>However there are ideals and common patterns to leverage as your template.</a:t>
            </a:r>
            <a:endParaRPr sz="1600">
              <a:latin typeface="Verdana"/>
              <a:ea typeface="Verdana"/>
              <a:cs typeface="Verdana"/>
              <a:sym typeface="Verdana"/>
            </a:endParaRPr>
          </a:p>
        </p:txBody>
      </p:sp>
      <p:pic>
        <p:nvPicPr>
          <p:cNvPr id="1041" name="Google Shape;1041;p89"/>
          <p:cNvPicPr preferRelativeResize="0"/>
          <p:nvPr/>
        </p:nvPicPr>
        <p:blipFill>
          <a:blip r:embed="rId3">
            <a:alphaModFix/>
          </a:blip>
          <a:stretch>
            <a:fillRect/>
          </a:stretch>
        </p:blipFill>
        <p:spPr>
          <a:xfrm>
            <a:off x="6243375" y="1705950"/>
            <a:ext cx="5739333" cy="449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0"/>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Version Control for All</a:t>
            </a:r>
            <a:endParaRPr/>
          </a:p>
        </p:txBody>
      </p:sp>
      <p:sp>
        <p:nvSpPr>
          <p:cNvPr id="1047" name="Google Shape;1047;p90"/>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048" name="Google Shape;1048;p90"/>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049" name="Google Shape;1049;p90"/>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50" name="Google Shape;1050;p90"/>
          <p:cNvSpPr txBox="1"/>
          <p:nvPr/>
        </p:nvSpPr>
        <p:spPr>
          <a:xfrm>
            <a:off x="440000" y="1451675"/>
            <a:ext cx="5354100" cy="17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latin typeface="Verdana"/>
                <a:ea typeface="Verdana"/>
                <a:cs typeface="Verdana"/>
                <a:sym typeface="Verdana"/>
              </a:rPr>
              <a:t>A critical DevOps best practice is to version everything that is even remotely involved in the application. Everything from source code and configuration to infrastructure and the database should be version controlled.</a:t>
            </a:r>
            <a:endParaRPr sz="1800">
              <a:latin typeface="Verdana"/>
              <a:ea typeface="Verdana"/>
              <a:cs typeface="Verdana"/>
              <a:sym typeface="Verdana"/>
            </a:endParaRPr>
          </a:p>
          <a:p>
            <a:pPr indent="0" lvl="0" marL="0" rtl="0" algn="l">
              <a:lnSpc>
                <a:spcPct val="115000"/>
              </a:lnSpc>
              <a:spcBef>
                <a:spcPts val="0"/>
              </a:spcBef>
              <a:spcAft>
                <a:spcPts val="0"/>
              </a:spcAft>
              <a:buNone/>
            </a:pPr>
            <a:r>
              <a:t/>
            </a:r>
            <a:endParaRPr sz="1800">
              <a:latin typeface="Verdana"/>
              <a:ea typeface="Verdana"/>
              <a:cs typeface="Verdana"/>
              <a:sym typeface="Verdana"/>
            </a:endParaRPr>
          </a:p>
          <a:p>
            <a:pPr indent="0" lvl="0" marL="0" rtl="0" algn="l">
              <a:lnSpc>
                <a:spcPct val="115000"/>
              </a:lnSpc>
              <a:spcBef>
                <a:spcPts val="0"/>
              </a:spcBef>
              <a:spcAft>
                <a:spcPts val="0"/>
              </a:spcAft>
              <a:buNone/>
            </a:pPr>
            <a:r>
              <a:t/>
            </a:r>
            <a:endParaRPr sz="1800">
              <a:latin typeface="Verdana"/>
              <a:ea typeface="Verdana"/>
              <a:cs typeface="Verdana"/>
              <a:sym typeface="Verdana"/>
            </a:endParaRPr>
          </a:p>
        </p:txBody>
      </p:sp>
      <p:sp>
        <p:nvSpPr>
          <p:cNvPr id="1051" name="Google Shape;1051;p90"/>
          <p:cNvSpPr txBox="1"/>
          <p:nvPr/>
        </p:nvSpPr>
        <p:spPr>
          <a:xfrm>
            <a:off x="6490250" y="1451675"/>
            <a:ext cx="5277900" cy="17040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US" sz="1800">
                <a:latin typeface="Verdana"/>
                <a:ea typeface="Verdana"/>
                <a:cs typeface="Verdana"/>
                <a:sym typeface="Verdana"/>
              </a:rPr>
              <a:t>This practice ensures that every aspect of the application, throughout the entire development life cycle, can be historically traced back through the single, ultimate origin that is the repository.</a:t>
            </a:r>
            <a:endParaRPr sz="1800">
              <a:latin typeface="Verdana"/>
              <a:ea typeface="Verdana"/>
              <a:cs typeface="Verdana"/>
              <a:sym typeface="Verdana"/>
            </a:endParaRPr>
          </a:p>
        </p:txBody>
      </p:sp>
      <p:pic>
        <p:nvPicPr>
          <p:cNvPr id="1052" name="Google Shape;1052;p90"/>
          <p:cNvPicPr preferRelativeResize="0"/>
          <p:nvPr/>
        </p:nvPicPr>
        <p:blipFill>
          <a:blip r:embed="rId3">
            <a:alphaModFix/>
          </a:blip>
          <a:stretch>
            <a:fillRect/>
          </a:stretch>
        </p:blipFill>
        <p:spPr>
          <a:xfrm>
            <a:off x="1387526" y="4058825"/>
            <a:ext cx="9416947" cy="2363450"/>
          </a:xfrm>
          <a:prstGeom prst="rect">
            <a:avLst/>
          </a:prstGeom>
          <a:noFill/>
          <a:ln>
            <a:noFill/>
          </a:ln>
        </p:spPr>
      </p:pic>
      <p:sp>
        <p:nvSpPr>
          <p:cNvPr id="1053" name="Google Shape;1053;p90"/>
          <p:cNvSpPr txBox="1"/>
          <p:nvPr/>
        </p:nvSpPr>
        <p:spPr>
          <a:xfrm>
            <a:off x="1305750" y="3315350"/>
            <a:ext cx="9580500" cy="66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800"/>
              </a:spcAft>
              <a:buClr>
                <a:srgbClr val="000000"/>
              </a:buClr>
              <a:buSzPts val="1100"/>
              <a:buFont typeface="Arial"/>
              <a:buNone/>
            </a:pPr>
            <a:r>
              <a:rPr lang="en-US" sz="1800">
                <a:solidFill>
                  <a:srgbClr val="141412"/>
                </a:solidFill>
                <a:latin typeface="Verdana"/>
                <a:ea typeface="Verdana"/>
                <a:cs typeface="Verdana"/>
                <a:sym typeface="Verdana"/>
              </a:rPr>
              <a:t>Any (adequately privileged) team member should be able to recreate a specific version of the complete application stack by issuing a single command.</a:t>
            </a:r>
            <a:endParaRPr sz="1800">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1"/>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Automate Your Infrastructure</a:t>
            </a:r>
            <a:endParaRPr/>
          </a:p>
        </p:txBody>
      </p:sp>
      <p:sp>
        <p:nvSpPr>
          <p:cNvPr id="1059" name="Google Shape;1059;p91"/>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060" name="Google Shape;1060;p91"/>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061" name="Google Shape;1061;p91"/>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62" name="Google Shape;1062;p91"/>
          <p:cNvSpPr txBox="1"/>
          <p:nvPr/>
        </p:nvSpPr>
        <p:spPr>
          <a:xfrm>
            <a:off x="322850" y="1453225"/>
            <a:ext cx="5215500" cy="4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Implementing infrastructure as code practices revolves around the basic concept of infrastructure automation.</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Creating scripts that can perform every step of infrastructure creation including server propagation, OS installation, configuration, etc…</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Infrastructure configuration is no longer tied to a single machine or cluster, but can be copied and repeated ad nauseam, for as many nodes as needed.</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Popular tools for IaC: </a:t>
            </a:r>
            <a:br>
              <a:rPr lang="en-US" sz="1800">
                <a:latin typeface="Verdana"/>
                <a:ea typeface="Verdana"/>
                <a:cs typeface="Verdana"/>
                <a:sym typeface="Verdana"/>
              </a:rPr>
            </a:br>
            <a:r>
              <a:rPr lang="en-US" sz="1800">
                <a:latin typeface="Verdana"/>
                <a:ea typeface="Verdana"/>
                <a:cs typeface="Verdana"/>
                <a:sym typeface="Verdana"/>
              </a:rPr>
              <a:t>Terraform, Ansible.</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p:txBody>
      </p:sp>
      <p:sp>
        <p:nvSpPr>
          <p:cNvPr id="1063" name="Google Shape;1063;p91"/>
          <p:cNvSpPr txBox="1"/>
          <p:nvPr/>
        </p:nvSpPr>
        <p:spPr>
          <a:xfrm>
            <a:off x="6059125" y="1453225"/>
            <a:ext cx="5547900" cy="17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By explicitly defining every step in the process inside an IaC, multiple team members can alter and improve the process throughout the development life cycle, so the latest version is always the most robust and well-tested.</a:t>
            </a:r>
            <a:endParaRPr sz="1800">
              <a:latin typeface="Verdana"/>
              <a:ea typeface="Verdana"/>
              <a:cs typeface="Verdana"/>
              <a:sym typeface="Verdana"/>
            </a:endParaRPr>
          </a:p>
        </p:txBody>
      </p:sp>
      <p:pic>
        <p:nvPicPr>
          <p:cNvPr id="1064" name="Google Shape;1064;p91"/>
          <p:cNvPicPr preferRelativeResize="0"/>
          <p:nvPr/>
        </p:nvPicPr>
        <p:blipFill>
          <a:blip r:embed="rId3">
            <a:alphaModFix/>
          </a:blip>
          <a:stretch>
            <a:fillRect/>
          </a:stretch>
        </p:blipFill>
        <p:spPr>
          <a:xfrm>
            <a:off x="6239987" y="3385713"/>
            <a:ext cx="5186180" cy="2810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2"/>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Deploy to Temporary Environments</a:t>
            </a:r>
            <a:endParaRPr/>
          </a:p>
        </p:txBody>
      </p:sp>
      <p:sp>
        <p:nvSpPr>
          <p:cNvPr id="1070" name="Google Shape;1070;p92"/>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071" name="Google Shape;1071;p92"/>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072" name="Google Shape;1072;p92"/>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73" name="Google Shape;1073;p92"/>
          <p:cNvSpPr txBox="1"/>
          <p:nvPr/>
        </p:nvSpPr>
        <p:spPr>
          <a:xfrm>
            <a:off x="311700" y="1491075"/>
            <a:ext cx="5633400" cy="21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Implement a policy of using temporary environments for everything, save perhaps the production environment itself.</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Any given environment should only exist for a short period of time; typically long enough to execute the full suite of automated tests then destroyed — all without manual, human intervention.</a:t>
            </a:r>
            <a:endParaRPr sz="1800">
              <a:latin typeface="Verdana"/>
              <a:ea typeface="Verdana"/>
              <a:cs typeface="Verdana"/>
              <a:sym typeface="Verdana"/>
            </a:endParaRPr>
          </a:p>
        </p:txBody>
      </p:sp>
      <p:sp>
        <p:nvSpPr>
          <p:cNvPr id="1074" name="Google Shape;1074;p92"/>
          <p:cNvSpPr txBox="1"/>
          <p:nvPr/>
        </p:nvSpPr>
        <p:spPr>
          <a:xfrm>
            <a:off x="6266775" y="1491075"/>
            <a:ext cx="5633400" cy="19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Software is no longer tied to environments.</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Since environments are frequently created and automatically destroyed after a matter of days, the infrastructure as code strengthens with every single addition or change to the scripts.</a:t>
            </a:r>
            <a:endParaRPr sz="1800">
              <a:latin typeface="Verdana"/>
              <a:ea typeface="Verdana"/>
              <a:cs typeface="Verdana"/>
              <a:sym typeface="Verdana"/>
            </a:endParaRPr>
          </a:p>
        </p:txBody>
      </p:sp>
      <p:pic>
        <p:nvPicPr>
          <p:cNvPr id="1075" name="Google Shape;1075;p92"/>
          <p:cNvPicPr preferRelativeResize="0"/>
          <p:nvPr/>
        </p:nvPicPr>
        <p:blipFill rotWithShape="1">
          <a:blip r:embed="rId3">
            <a:alphaModFix/>
          </a:blip>
          <a:srcRect b="40634" l="6203" r="3624" t="4786"/>
          <a:stretch/>
        </p:blipFill>
        <p:spPr>
          <a:xfrm>
            <a:off x="2159837" y="4087350"/>
            <a:ext cx="7872438" cy="233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3"/>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Implement Continuous Environment Testing</a:t>
            </a:r>
            <a:endParaRPr/>
          </a:p>
        </p:txBody>
      </p:sp>
      <p:sp>
        <p:nvSpPr>
          <p:cNvPr id="1081" name="Google Shape;1081;p93"/>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082" name="Google Shape;1082;p93"/>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083" name="Google Shape;1083;p93"/>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84" name="Google Shape;1084;p93"/>
          <p:cNvSpPr txBox="1"/>
          <p:nvPr/>
        </p:nvSpPr>
        <p:spPr>
          <a:xfrm>
            <a:off x="208196" y="2139875"/>
            <a:ext cx="5905200" cy="31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Automated environmental testing performs the steps and actions of an environment build without human intervention, verifying all components match expected parameters.</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 </a:t>
            </a:r>
            <a:endParaRPr sz="1800">
              <a:latin typeface="Verdana"/>
              <a:ea typeface="Verdana"/>
              <a:cs typeface="Verdana"/>
              <a:sym typeface="Verdana"/>
            </a:endParaRPr>
          </a:p>
          <a:p>
            <a:pPr indent="0" lvl="0" marL="0" rtl="0" algn="l">
              <a:spcBef>
                <a:spcPts val="0"/>
              </a:spcBef>
              <a:spcAft>
                <a:spcPts val="0"/>
              </a:spcAft>
              <a:buNone/>
            </a:pPr>
            <a:r>
              <a:rPr lang="en-US" sz="1800">
                <a:latin typeface="Verdana"/>
                <a:ea typeface="Verdana"/>
                <a:cs typeface="Verdana"/>
                <a:sym typeface="Verdana"/>
              </a:rPr>
              <a:t>These tests need not be complicated, as they’re often checking simple parameters of the environment. It’s the combination of all these environmental tests that will provide you and your team with more robust DevOps best practices.</a:t>
            </a:r>
            <a:endParaRPr sz="1800">
              <a:latin typeface="Verdana"/>
              <a:ea typeface="Verdana"/>
              <a:cs typeface="Verdana"/>
              <a:sym typeface="Verdana"/>
            </a:endParaRPr>
          </a:p>
          <a:p>
            <a:pPr indent="0" lvl="0" marL="0" rtl="0" algn="l">
              <a:spcBef>
                <a:spcPts val="0"/>
              </a:spcBef>
              <a:spcAft>
                <a:spcPts val="0"/>
              </a:spcAft>
              <a:buNone/>
            </a:pPr>
            <a:r>
              <a:t/>
            </a:r>
            <a:endParaRPr sz="1800">
              <a:latin typeface="Verdana"/>
              <a:ea typeface="Verdana"/>
              <a:cs typeface="Verdana"/>
              <a:sym typeface="Verdana"/>
            </a:endParaRPr>
          </a:p>
        </p:txBody>
      </p:sp>
      <p:pic>
        <p:nvPicPr>
          <p:cNvPr id="1085" name="Google Shape;1085;p93"/>
          <p:cNvPicPr preferRelativeResize="0"/>
          <p:nvPr/>
        </p:nvPicPr>
        <p:blipFill>
          <a:blip r:embed="rId3">
            <a:alphaModFix/>
          </a:blip>
          <a:stretch>
            <a:fillRect/>
          </a:stretch>
        </p:blipFill>
        <p:spPr>
          <a:xfrm>
            <a:off x="6113396" y="2056198"/>
            <a:ext cx="5905200" cy="30374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ph type="title"/>
          </p:nvPr>
        </p:nvSpPr>
        <p:spPr>
          <a:xfrm>
            <a:off x="440012" y="247509"/>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Agenda</a:t>
            </a:r>
            <a:endParaRPr/>
          </a:p>
        </p:txBody>
      </p:sp>
      <p:sp>
        <p:nvSpPr>
          <p:cNvPr id="414" name="Google Shape;414;p67"/>
          <p:cNvSpPr txBox="1"/>
          <p:nvPr>
            <p:ph idx="1" type="body"/>
          </p:nvPr>
        </p:nvSpPr>
        <p:spPr>
          <a:xfrm>
            <a:off x="440025" y="1340649"/>
            <a:ext cx="11312100" cy="5314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Context</a:t>
            </a:r>
            <a:endParaRPr/>
          </a:p>
          <a:p>
            <a:pPr indent="-342900" lvl="1" marL="914400" rtl="0" algn="l">
              <a:spcBef>
                <a:spcPts val="0"/>
              </a:spcBef>
              <a:spcAft>
                <a:spcPts val="0"/>
              </a:spcAft>
              <a:buSzPts val="1800"/>
              <a:buChar char="-"/>
            </a:pPr>
            <a:r>
              <a:rPr lang="en-US"/>
              <a:t>What has changed that dictates doing things differently?</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Philosophy</a:t>
            </a:r>
            <a:endParaRPr/>
          </a:p>
          <a:p>
            <a:pPr indent="-342900" lvl="1" marL="914400" rtl="0" algn="l">
              <a:spcBef>
                <a:spcPts val="0"/>
              </a:spcBef>
              <a:spcAft>
                <a:spcPts val="0"/>
              </a:spcAft>
              <a:buSzPts val="1800"/>
              <a:buChar char="-"/>
            </a:pPr>
            <a:r>
              <a:rPr lang="en-US"/>
              <a:t>What do elite DevOps do that other </a:t>
            </a:r>
            <a:r>
              <a:rPr lang="en-US"/>
              <a:t>teams</a:t>
            </a:r>
            <a:r>
              <a:rPr lang="en-US"/>
              <a:t> do not?</a:t>
            </a:r>
            <a:endParaRPr/>
          </a:p>
          <a:p>
            <a:pPr indent="0" lvl="0" marL="914400" rtl="0" algn="l">
              <a:spcBef>
                <a:spcPts val="1000"/>
              </a:spcBef>
              <a:spcAft>
                <a:spcPts val="0"/>
              </a:spcAft>
              <a:buNone/>
            </a:pPr>
            <a:r>
              <a:t/>
            </a:r>
            <a:endParaRPr/>
          </a:p>
          <a:p>
            <a:pPr indent="-342900" lvl="0" marL="457200" rtl="0" algn="l">
              <a:spcBef>
                <a:spcPts val="1000"/>
              </a:spcBef>
              <a:spcAft>
                <a:spcPts val="0"/>
              </a:spcAft>
              <a:buSzPts val="1800"/>
              <a:buChar char="▪"/>
            </a:pPr>
            <a:r>
              <a:rPr lang="en-US"/>
              <a:t>Categories of Tooling</a:t>
            </a:r>
            <a:endParaRPr/>
          </a:p>
          <a:p>
            <a:pPr indent="-342900" lvl="1" marL="914400" rtl="0" algn="l">
              <a:spcBef>
                <a:spcPts val="0"/>
              </a:spcBef>
              <a:spcAft>
                <a:spcPts val="0"/>
              </a:spcAft>
              <a:buSzPts val="1800"/>
              <a:buChar char="-"/>
            </a:pPr>
            <a:r>
              <a:rPr lang="en-US"/>
              <a:t>What they are and how they integrate to form pipelines?</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Best Practices</a:t>
            </a:r>
            <a:endParaRPr/>
          </a:p>
          <a:p>
            <a:pPr indent="-342900" lvl="1" marL="914400" rtl="0" algn="l">
              <a:spcBef>
                <a:spcPts val="0"/>
              </a:spcBef>
              <a:spcAft>
                <a:spcPts val="0"/>
              </a:spcAft>
              <a:buSzPts val="1800"/>
              <a:buChar char="-"/>
            </a:pPr>
            <a:r>
              <a:rPr lang="en-US"/>
              <a:t>Principles</a:t>
            </a:r>
            <a:r>
              <a:rPr lang="en-US"/>
              <a:t> that enable better DevOps performance</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Roles</a:t>
            </a:r>
            <a:endParaRPr/>
          </a:p>
          <a:p>
            <a:pPr indent="-342900" lvl="1" marL="914400" rtl="0" algn="l">
              <a:spcBef>
                <a:spcPts val="0"/>
              </a:spcBef>
              <a:spcAft>
                <a:spcPts val="0"/>
              </a:spcAft>
              <a:buSzPts val="1800"/>
              <a:buChar char="-"/>
            </a:pPr>
            <a:r>
              <a:rPr lang="en-US"/>
              <a:t>Who does what?</a:t>
            </a:r>
            <a:endParaRPr/>
          </a:p>
        </p:txBody>
      </p:sp>
      <p:sp>
        <p:nvSpPr>
          <p:cNvPr id="415" name="Google Shape;415;p67"/>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4"/>
          <p:cNvSpPr txBox="1"/>
          <p:nvPr>
            <p:ph idx="1" type="subTitle"/>
          </p:nvPr>
        </p:nvSpPr>
        <p:spPr>
          <a:xfrm>
            <a:off x="3057834" y="3377965"/>
            <a:ext cx="8710200" cy="32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Who does what?</a:t>
            </a:r>
            <a:endParaRPr/>
          </a:p>
        </p:txBody>
      </p:sp>
      <p:sp>
        <p:nvSpPr>
          <p:cNvPr id="1092" name="Google Shape;1092;p94"/>
          <p:cNvSpPr txBox="1"/>
          <p:nvPr>
            <p:ph type="title"/>
          </p:nvPr>
        </p:nvSpPr>
        <p:spPr>
          <a:xfrm>
            <a:off x="3057834" y="2819400"/>
            <a:ext cx="8710200" cy="50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Roles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5"/>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99" name="Google Shape;1099;p95"/>
          <p:cNvPicPr preferRelativeResize="0"/>
          <p:nvPr/>
        </p:nvPicPr>
        <p:blipFill>
          <a:blip r:embed="rId3">
            <a:alphaModFix/>
          </a:blip>
          <a:stretch>
            <a:fillRect/>
          </a:stretch>
        </p:blipFill>
        <p:spPr>
          <a:xfrm>
            <a:off x="1900900" y="0"/>
            <a:ext cx="8390200" cy="6858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6"/>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We have done this before . . .</a:t>
            </a:r>
            <a:endParaRPr/>
          </a:p>
        </p:txBody>
      </p:sp>
      <p:sp>
        <p:nvSpPr>
          <p:cNvPr id="1105" name="Google Shape;1105;p96"/>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106" name="Google Shape;1106;p96"/>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107" name="Google Shape;1107;p96"/>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08" name="Google Shape;1108;p96"/>
          <p:cNvSpPr txBox="1"/>
          <p:nvPr/>
        </p:nvSpPr>
        <p:spPr>
          <a:xfrm>
            <a:off x="288021" y="1805950"/>
            <a:ext cx="11583000" cy="3703200"/>
          </a:xfrm>
          <a:prstGeom prst="rect">
            <a:avLst/>
          </a:prstGeom>
          <a:noFill/>
          <a:ln>
            <a:noFill/>
          </a:ln>
        </p:spPr>
        <p:txBody>
          <a:bodyPr anchorCtr="0" anchor="t" bIns="45725" lIns="91425" spcFirstLastPara="1" rIns="91425" wrap="square" tIns="45725">
            <a:noAutofit/>
          </a:bodyPr>
          <a:lstStyle/>
          <a:p>
            <a:pPr indent="0" lvl="0" marL="0" rtl="0" algn="l">
              <a:spcBef>
                <a:spcPts val="500"/>
              </a:spcBef>
              <a:spcAft>
                <a:spcPts val="0"/>
              </a:spcAft>
              <a:buNone/>
            </a:pPr>
            <a:r>
              <a:rPr lang="en-US" sz="3300">
                <a:solidFill>
                  <a:srgbClr val="55565A"/>
                </a:solidFill>
                <a:latin typeface="Verdana"/>
                <a:ea typeface="Verdana"/>
                <a:cs typeface="Verdana"/>
                <a:sym typeface="Verdana"/>
              </a:rPr>
              <a:t>Unified Communications - merging the phone specialist and the networking specialist.</a:t>
            </a:r>
            <a:endParaRPr sz="3300">
              <a:solidFill>
                <a:srgbClr val="55565A"/>
              </a:solidFill>
              <a:latin typeface="Verdana"/>
              <a:ea typeface="Verdana"/>
              <a:cs typeface="Verdana"/>
              <a:sym typeface="Verdana"/>
            </a:endParaRPr>
          </a:p>
          <a:p>
            <a:pPr indent="0" lvl="0" marL="0" rtl="0" algn="l">
              <a:spcBef>
                <a:spcPts val="500"/>
              </a:spcBef>
              <a:spcAft>
                <a:spcPts val="0"/>
              </a:spcAft>
              <a:buNone/>
            </a:pPr>
            <a:r>
              <a:t/>
            </a:r>
            <a:endParaRPr sz="3300">
              <a:solidFill>
                <a:srgbClr val="55565A"/>
              </a:solidFill>
              <a:latin typeface="Verdana"/>
              <a:ea typeface="Verdana"/>
              <a:cs typeface="Verdana"/>
              <a:sym typeface="Verdana"/>
            </a:endParaRPr>
          </a:p>
          <a:p>
            <a:pPr indent="0" lvl="0" marL="0" rtl="0" algn="l">
              <a:spcBef>
                <a:spcPts val="500"/>
              </a:spcBef>
              <a:spcAft>
                <a:spcPts val="0"/>
              </a:spcAft>
              <a:buNone/>
            </a:pPr>
            <a:r>
              <a:rPr lang="en-US" sz="3300">
                <a:solidFill>
                  <a:srgbClr val="55565A"/>
                </a:solidFill>
                <a:latin typeface="Verdana"/>
                <a:ea typeface="Verdana"/>
                <a:cs typeface="Verdana"/>
                <a:sym typeface="Verdana"/>
              </a:rPr>
              <a:t>Hyper Converged - HCI merges the server specialist, the networking specialist and the storage specialist.</a:t>
            </a:r>
            <a:endParaRPr sz="3300">
              <a:solidFill>
                <a:srgbClr val="55565A"/>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7"/>
          <p:cNvSpPr txBox="1"/>
          <p:nvPr>
            <p:ph type="title"/>
          </p:nvPr>
        </p:nvSpPr>
        <p:spPr>
          <a:xfrm>
            <a:off x="440012" y="247509"/>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DevOps: Three Primary Aspects</a:t>
            </a:r>
            <a:endParaRPr/>
          </a:p>
        </p:txBody>
      </p:sp>
      <p:sp>
        <p:nvSpPr>
          <p:cNvPr id="1115" name="Google Shape;1115;p97"/>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16" name="Google Shape;1116;p97"/>
          <p:cNvSpPr/>
          <p:nvPr/>
        </p:nvSpPr>
        <p:spPr>
          <a:xfrm rot="5400000">
            <a:off x="4187194" y="2244183"/>
            <a:ext cx="3880800" cy="3817200"/>
          </a:xfrm>
          <a:prstGeom prst="arc">
            <a:avLst>
              <a:gd fmla="val 16200000" name="adj1"/>
              <a:gd fmla="val 1792727" name="adj2"/>
            </a:avLst>
          </a:prstGeom>
          <a:noFill/>
          <a:ln cap="rnd" cmpd="sng" w="127000">
            <a:solidFill>
              <a:srgbClr val="ED7D31"/>
            </a:solidFill>
            <a:prstDash val="solid"/>
            <a:round/>
            <a:headEnd len="med" w="med" type="oval"/>
            <a:tailEnd len="med" w="med" type="ova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111820"/>
              </a:solidFill>
              <a:latin typeface="Calibri"/>
              <a:ea typeface="Calibri"/>
              <a:cs typeface="Calibri"/>
              <a:sym typeface="Calibri"/>
            </a:endParaRPr>
          </a:p>
        </p:txBody>
      </p:sp>
      <p:sp>
        <p:nvSpPr>
          <p:cNvPr id="1117" name="Google Shape;1117;p97"/>
          <p:cNvSpPr/>
          <p:nvPr/>
        </p:nvSpPr>
        <p:spPr>
          <a:xfrm rot="-8974674">
            <a:off x="4211080" y="2221508"/>
            <a:ext cx="3831415" cy="3863812"/>
          </a:xfrm>
          <a:prstGeom prst="arc">
            <a:avLst>
              <a:gd fmla="val 16200000" name="adj1"/>
              <a:gd fmla="val 1792727" name="adj2"/>
            </a:avLst>
          </a:prstGeom>
          <a:noFill/>
          <a:ln cap="rnd" cmpd="sng" w="127000">
            <a:solidFill>
              <a:srgbClr val="70AD47"/>
            </a:solidFill>
            <a:prstDash val="solid"/>
            <a:round/>
            <a:headEnd len="med" w="med" type="oval"/>
            <a:tailEnd len="med" w="med" type="ova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111820"/>
              </a:solidFill>
              <a:latin typeface="Calibri"/>
              <a:ea typeface="Calibri"/>
              <a:cs typeface="Calibri"/>
              <a:sym typeface="Calibri"/>
            </a:endParaRPr>
          </a:p>
        </p:txBody>
      </p:sp>
      <p:sp>
        <p:nvSpPr>
          <p:cNvPr id="1118" name="Google Shape;1118;p97"/>
          <p:cNvSpPr/>
          <p:nvPr/>
        </p:nvSpPr>
        <p:spPr>
          <a:xfrm rot="-1820057">
            <a:off x="4212679" y="2221977"/>
            <a:ext cx="3830755" cy="3866355"/>
          </a:xfrm>
          <a:prstGeom prst="arc">
            <a:avLst>
              <a:gd fmla="val 16200000" name="adj1"/>
              <a:gd fmla="val 1792727" name="adj2"/>
            </a:avLst>
          </a:prstGeom>
          <a:noFill/>
          <a:ln cap="rnd" cmpd="sng" w="127000">
            <a:solidFill>
              <a:srgbClr val="9437FF"/>
            </a:solidFill>
            <a:prstDash val="solid"/>
            <a:round/>
            <a:headEnd len="med" w="med" type="oval"/>
            <a:tailEnd len="med" w="med" type="ova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111820"/>
              </a:solidFill>
              <a:latin typeface="Calibri"/>
              <a:ea typeface="Calibri"/>
              <a:cs typeface="Calibri"/>
              <a:sym typeface="Calibri"/>
            </a:endParaRPr>
          </a:p>
        </p:txBody>
      </p:sp>
      <p:sp>
        <p:nvSpPr>
          <p:cNvPr id="1119" name="Google Shape;1119;p97"/>
          <p:cNvSpPr/>
          <p:nvPr/>
        </p:nvSpPr>
        <p:spPr>
          <a:xfrm>
            <a:off x="4539568" y="5179719"/>
            <a:ext cx="1270200" cy="1293300"/>
          </a:xfrm>
          <a:prstGeom prst="ellipse">
            <a:avLst/>
          </a:prstGeom>
          <a:solidFill>
            <a:srgbClr val="FFC00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Nunito ExtraBold"/>
              <a:ea typeface="Nunito ExtraBold"/>
              <a:cs typeface="Nunito ExtraBold"/>
              <a:sym typeface="Nunito ExtraBold"/>
            </a:endParaRPr>
          </a:p>
        </p:txBody>
      </p:sp>
      <p:sp>
        <p:nvSpPr>
          <p:cNvPr id="1120" name="Google Shape;1120;p97"/>
          <p:cNvSpPr/>
          <p:nvPr/>
        </p:nvSpPr>
        <p:spPr>
          <a:xfrm>
            <a:off x="7372887" y="3506344"/>
            <a:ext cx="1270200" cy="1293300"/>
          </a:xfrm>
          <a:prstGeom prst="ellipse">
            <a:avLst/>
          </a:prstGeom>
          <a:solidFill>
            <a:srgbClr val="C00000"/>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800">
              <a:solidFill>
                <a:srgbClr val="FFFFFF"/>
              </a:solidFill>
              <a:latin typeface="Nunito ExtraBold"/>
              <a:ea typeface="Nunito ExtraBold"/>
              <a:cs typeface="Nunito ExtraBold"/>
              <a:sym typeface="Nunito ExtraBold"/>
            </a:endParaRPr>
          </a:p>
        </p:txBody>
      </p:sp>
      <p:sp>
        <p:nvSpPr>
          <p:cNvPr id="1121" name="Google Shape;1121;p97"/>
          <p:cNvSpPr/>
          <p:nvPr/>
        </p:nvSpPr>
        <p:spPr>
          <a:xfrm>
            <a:off x="4557998" y="1828280"/>
            <a:ext cx="1270200" cy="1293300"/>
          </a:xfrm>
          <a:prstGeom prst="ellipse">
            <a:avLst/>
          </a:prstGeom>
          <a:solidFill>
            <a:srgbClr val="4472C4"/>
          </a:solidFill>
          <a:ln>
            <a:noFill/>
          </a:ln>
          <a:effectLst>
            <a:outerShdw blurRad="50800" rotWithShape="0" algn="tr" dir="81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800">
              <a:solidFill>
                <a:srgbClr val="FFFFFF"/>
              </a:solidFill>
              <a:latin typeface="Nunito ExtraBold"/>
              <a:ea typeface="Nunito ExtraBold"/>
              <a:cs typeface="Nunito ExtraBold"/>
              <a:sym typeface="Nunito ExtraBold"/>
            </a:endParaRPr>
          </a:p>
        </p:txBody>
      </p:sp>
      <p:sp>
        <p:nvSpPr>
          <p:cNvPr id="1122" name="Google Shape;1122;p97"/>
          <p:cNvSpPr txBox="1"/>
          <p:nvPr/>
        </p:nvSpPr>
        <p:spPr>
          <a:xfrm>
            <a:off x="7372030" y="3990001"/>
            <a:ext cx="1271100" cy="327900"/>
          </a:xfrm>
          <a:prstGeom prst="rect">
            <a:avLst/>
          </a:prstGeom>
          <a:noFill/>
          <a:ln>
            <a:noFill/>
          </a:ln>
          <a:effectLst>
            <a:outerShdw blurRad="50800" rotWithShape="0" algn="tr" dir="8100000" dist="254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rgbClr val="FFFFFF"/>
                </a:solidFill>
                <a:latin typeface="Nunito ExtraBold"/>
                <a:ea typeface="Nunito ExtraBold"/>
                <a:cs typeface="Nunito ExtraBold"/>
                <a:sym typeface="Nunito ExtraBold"/>
              </a:rPr>
              <a:t>CULTURE</a:t>
            </a:r>
            <a:endParaRPr sz="1400">
              <a:latin typeface="Nunito ExtraBold"/>
              <a:ea typeface="Nunito ExtraBold"/>
              <a:cs typeface="Nunito ExtraBold"/>
              <a:sym typeface="Nunito ExtraBold"/>
            </a:endParaRPr>
          </a:p>
        </p:txBody>
      </p:sp>
      <p:sp>
        <p:nvSpPr>
          <p:cNvPr id="1123" name="Google Shape;1123;p97"/>
          <p:cNvSpPr txBox="1"/>
          <p:nvPr/>
        </p:nvSpPr>
        <p:spPr>
          <a:xfrm>
            <a:off x="4367212" y="5685150"/>
            <a:ext cx="1614600" cy="284700"/>
          </a:xfrm>
          <a:prstGeom prst="rect">
            <a:avLst/>
          </a:prstGeom>
          <a:noFill/>
          <a:ln>
            <a:noFill/>
          </a:ln>
          <a:effectLst>
            <a:outerShdw blurRad="50800" rotWithShape="0" algn="tr" dir="8100000" dist="254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US" sz="1200">
                <a:solidFill>
                  <a:srgbClr val="FFFFFF"/>
                </a:solidFill>
                <a:latin typeface="Nunito ExtraBold"/>
                <a:ea typeface="Nunito ExtraBold"/>
                <a:cs typeface="Nunito ExtraBold"/>
                <a:sym typeface="Nunito ExtraBold"/>
              </a:rPr>
              <a:t>AUTOMATION</a:t>
            </a:r>
            <a:endParaRPr sz="1200">
              <a:latin typeface="Nunito ExtraBold"/>
              <a:ea typeface="Nunito ExtraBold"/>
              <a:cs typeface="Nunito ExtraBold"/>
              <a:sym typeface="Nunito ExtraBold"/>
            </a:endParaRPr>
          </a:p>
        </p:txBody>
      </p:sp>
      <p:sp>
        <p:nvSpPr>
          <p:cNvPr id="1124" name="Google Shape;1124;p97"/>
          <p:cNvSpPr txBox="1"/>
          <p:nvPr/>
        </p:nvSpPr>
        <p:spPr>
          <a:xfrm>
            <a:off x="4557998" y="2311936"/>
            <a:ext cx="1271100" cy="327900"/>
          </a:xfrm>
          <a:prstGeom prst="rect">
            <a:avLst/>
          </a:prstGeom>
          <a:noFill/>
          <a:ln>
            <a:noFill/>
          </a:ln>
          <a:effectLst>
            <a:outerShdw blurRad="50800" rotWithShape="0" algn="tr" dir="8100000" dist="254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rgbClr val="FFFFFF"/>
                </a:solidFill>
                <a:latin typeface="Nunito ExtraBold"/>
                <a:ea typeface="Nunito ExtraBold"/>
                <a:cs typeface="Nunito ExtraBold"/>
                <a:sym typeface="Nunito ExtraBold"/>
              </a:rPr>
              <a:t>TOOLS</a:t>
            </a:r>
            <a:endParaRPr sz="1400">
              <a:latin typeface="Nunito ExtraBold"/>
              <a:ea typeface="Nunito ExtraBold"/>
              <a:cs typeface="Nunito ExtraBold"/>
              <a:sym typeface="Nunito ExtraBold"/>
            </a:endParaRPr>
          </a:p>
        </p:txBody>
      </p:sp>
      <p:sp>
        <p:nvSpPr>
          <p:cNvPr id="1125" name="Google Shape;1125;p97"/>
          <p:cNvSpPr/>
          <p:nvPr/>
        </p:nvSpPr>
        <p:spPr>
          <a:xfrm>
            <a:off x="1042224" y="1950643"/>
            <a:ext cx="2797800" cy="1886700"/>
          </a:xfrm>
          <a:prstGeom prst="roundRect">
            <a:avLst>
              <a:gd fmla="val 16667" name="adj"/>
            </a:avLst>
          </a:prstGeom>
          <a:solidFill>
            <a:srgbClr val="4472C4"/>
          </a:solidFill>
          <a:ln>
            <a:noFill/>
          </a:ln>
          <a:effectLst>
            <a:outerShdw blurRad="50800" rotWithShape="0" algn="tr" dir="81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US" sz="1600">
                <a:solidFill>
                  <a:srgbClr val="FFFFFF"/>
                </a:solidFill>
                <a:latin typeface="Verdana"/>
                <a:ea typeface="Verdana"/>
                <a:cs typeface="Verdana"/>
                <a:sym typeface="Verdana"/>
              </a:rPr>
              <a:t>Do the tools I adopt…</a:t>
            </a:r>
            <a:endParaRPr b="1" sz="1600">
              <a:solidFill>
                <a:srgbClr val="FFFFFF"/>
              </a:solidFill>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Roboto"/>
              <a:ea typeface="Roboto"/>
              <a:cs typeface="Roboto"/>
              <a:sym typeface="Roboto"/>
            </a:endParaRPr>
          </a:p>
          <a:p>
            <a:pPr indent="0" lvl="0" marL="0" marR="0" rtl="0" algn="l">
              <a:spcBef>
                <a:spcPts val="0"/>
              </a:spcBef>
              <a:spcAft>
                <a:spcPts val="0"/>
              </a:spcAft>
              <a:buNone/>
            </a:pPr>
            <a:r>
              <a:rPr b="1" lang="en-US" sz="900">
                <a:solidFill>
                  <a:srgbClr val="FFFFFF"/>
                </a:solidFill>
                <a:latin typeface="Roboto"/>
                <a:ea typeface="Roboto"/>
                <a:cs typeface="Roboto"/>
                <a:sym typeface="Roboto"/>
              </a:rPr>
              <a:t>… f</a:t>
            </a:r>
            <a:r>
              <a:rPr b="1" lang="en-US" sz="900">
                <a:solidFill>
                  <a:srgbClr val="FFFFFF"/>
                </a:solidFill>
                <a:latin typeface="Verdana"/>
                <a:ea typeface="Verdana"/>
                <a:cs typeface="Verdana"/>
                <a:sym typeface="Verdana"/>
              </a:rPr>
              <a:t>it the infrastructure need?</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come with sufficient documentation and support?</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provide for an easy method to understand tool health ongoing?</a:t>
            </a:r>
            <a:endParaRPr b="1" sz="900">
              <a:latin typeface="Verdana"/>
              <a:ea typeface="Verdana"/>
              <a:cs typeface="Verdana"/>
              <a:sym typeface="Verdana"/>
            </a:endParaRPr>
          </a:p>
        </p:txBody>
      </p:sp>
      <p:sp>
        <p:nvSpPr>
          <p:cNvPr id="1126" name="Google Shape;1126;p97"/>
          <p:cNvSpPr/>
          <p:nvPr/>
        </p:nvSpPr>
        <p:spPr>
          <a:xfrm>
            <a:off x="1042225" y="4417181"/>
            <a:ext cx="2797800" cy="1611000"/>
          </a:xfrm>
          <a:prstGeom prst="roundRect">
            <a:avLst>
              <a:gd fmla="val 16667" name="adj"/>
            </a:avLst>
          </a:prstGeom>
          <a:solidFill>
            <a:srgbClr val="FFC000"/>
          </a:solidFill>
          <a:ln>
            <a:noFill/>
          </a:ln>
          <a:effectLst>
            <a:outerShdw blurRad="50800" rotWithShape="0" algn="tr" dir="81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US" sz="1600">
                <a:solidFill>
                  <a:srgbClr val="111820"/>
                </a:solidFill>
                <a:latin typeface="Roboto"/>
                <a:ea typeface="Roboto"/>
                <a:cs typeface="Roboto"/>
                <a:sym typeface="Roboto"/>
              </a:rPr>
              <a:t>Are my automation efforts…</a:t>
            </a:r>
            <a:endParaRPr b="1" sz="1600">
              <a:solidFill>
                <a:srgbClr val="111820"/>
              </a:solidFill>
              <a:latin typeface="Roboto"/>
              <a:ea typeface="Roboto"/>
              <a:cs typeface="Roboto"/>
              <a:sym typeface="Roboto"/>
            </a:endParaRPr>
          </a:p>
          <a:p>
            <a:pPr indent="0" lvl="0" marL="0" marR="0" rtl="0" algn="l">
              <a:spcBef>
                <a:spcPts val="0"/>
              </a:spcBef>
              <a:spcAft>
                <a:spcPts val="0"/>
              </a:spcAft>
              <a:buNone/>
            </a:pPr>
            <a:r>
              <a:t/>
            </a:r>
            <a:endParaRPr b="1" sz="900">
              <a:solidFill>
                <a:srgbClr val="111820"/>
              </a:solidFill>
              <a:latin typeface="Roboto"/>
              <a:ea typeface="Roboto"/>
              <a:cs typeface="Roboto"/>
              <a:sym typeface="Roboto"/>
            </a:endParaRPr>
          </a:p>
          <a:p>
            <a:pPr indent="0" lvl="0" marL="0" marR="0" rtl="0" algn="l">
              <a:spcBef>
                <a:spcPts val="0"/>
              </a:spcBef>
              <a:spcAft>
                <a:spcPts val="0"/>
              </a:spcAft>
              <a:buNone/>
            </a:pPr>
            <a:r>
              <a:rPr b="1" lang="en-US" sz="900">
                <a:solidFill>
                  <a:srgbClr val="111820"/>
                </a:solidFill>
                <a:latin typeface="Verdana"/>
                <a:ea typeface="Verdana"/>
                <a:cs typeface="Verdana"/>
                <a:sym typeface="Verdana"/>
              </a:rPr>
              <a:t>… sufficiently broad to properly reduce administrative excess?</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111820"/>
              </a:solidFill>
              <a:latin typeface="Verdana"/>
              <a:ea typeface="Verdana"/>
              <a:cs typeface="Verdana"/>
              <a:sym typeface="Verdana"/>
            </a:endParaRPr>
          </a:p>
          <a:p>
            <a:pPr indent="0" lvl="0" marL="0" marR="0" rtl="0" algn="l">
              <a:spcBef>
                <a:spcPts val="0"/>
              </a:spcBef>
              <a:spcAft>
                <a:spcPts val="0"/>
              </a:spcAft>
              <a:buNone/>
            </a:pPr>
            <a:r>
              <a:rPr b="1" lang="en-US" sz="900">
                <a:solidFill>
                  <a:srgbClr val="111820"/>
                </a:solidFill>
                <a:latin typeface="Verdana"/>
                <a:ea typeface="Verdana"/>
                <a:cs typeface="Verdana"/>
                <a:sym typeface="Verdana"/>
              </a:rPr>
              <a:t>… sufficiently narrow to avoid investing in areas that do not have ROI?</a:t>
            </a:r>
            <a:endParaRPr b="1" sz="900">
              <a:latin typeface="Verdana"/>
              <a:ea typeface="Verdana"/>
              <a:cs typeface="Verdana"/>
              <a:sym typeface="Verdana"/>
            </a:endParaRPr>
          </a:p>
        </p:txBody>
      </p:sp>
      <p:sp>
        <p:nvSpPr>
          <p:cNvPr id="1127" name="Google Shape;1127;p97"/>
          <p:cNvSpPr/>
          <p:nvPr/>
        </p:nvSpPr>
        <p:spPr>
          <a:xfrm>
            <a:off x="8853501" y="2581362"/>
            <a:ext cx="2509200" cy="3142200"/>
          </a:xfrm>
          <a:prstGeom prst="roundRect">
            <a:avLst>
              <a:gd fmla="val 16667" name="adj"/>
            </a:avLst>
          </a:prstGeom>
          <a:solidFill>
            <a:srgbClr val="C00000"/>
          </a:solidFill>
          <a:ln>
            <a:noFill/>
          </a:ln>
          <a:effectLst>
            <a:outerShdw blurRad="50800" rotWithShape="0" algn="tr" dir="81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US" sz="1600">
                <a:solidFill>
                  <a:srgbClr val="FFFFFF"/>
                </a:solidFill>
                <a:latin typeface="Verdana"/>
                <a:ea typeface="Verdana"/>
                <a:cs typeface="Verdana"/>
                <a:sym typeface="Verdana"/>
              </a:rPr>
              <a:t>Do my solutions and ops teams…</a:t>
            </a:r>
            <a:endParaRPr b="1" sz="1600">
              <a:solidFill>
                <a:srgbClr val="FFFFFF"/>
              </a:solidFill>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comm</a:t>
            </a:r>
            <a:r>
              <a:rPr b="1" lang="en-US" sz="900">
                <a:solidFill>
                  <a:srgbClr val="FFFFFF"/>
                </a:solidFill>
                <a:latin typeface="Verdana"/>
                <a:ea typeface="Verdana"/>
                <a:cs typeface="Verdana"/>
                <a:sym typeface="Verdana"/>
              </a:rPr>
              <a:t>unicate effectively, have feedback loops?</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share knowledge?</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train together?</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share a definition of operational health?</a:t>
            </a:r>
            <a:endParaRPr b="1" sz="900">
              <a:latin typeface="Verdana"/>
              <a:ea typeface="Verdana"/>
              <a:cs typeface="Verdana"/>
              <a:sym typeface="Verdana"/>
            </a:endParaRPr>
          </a:p>
          <a:p>
            <a:pPr indent="0" lvl="0" marL="0" marR="0" rtl="0" algn="l">
              <a:spcBef>
                <a:spcPts val="0"/>
              </a:spcBef>
              <a:spcAft>
                <a:spcPts val="0"/>
              </a:spcAft>
              <a:buNone/>
            </a:pPr>
            <a:r>
              <a:t/>
            </a:r>
            <a:endParaRPr b="1" sz="900">
              <a:solidFill>
                <a:srgbClr val="FFFFFF"/>
              </a:solidFill>
              <a:latin typeface="Verdana"/>
              <a:ea typeface="Verdana"/>
              <a:cs typeface="Verdana"/>
              <a:sym typeface="Verdana"/>
            </a:endParaRPr>
          </a:p>
          <a:p>
            <a:pPr indent="0" lvl="0" marL="0" marR="0" rtl="0" algn="l">
              <a:spcBef>
                <a:spcPts val="0"/>
              </a:spcBef>
              <a:spcAft>
                <a:spcPts val="0"/>
              </a:spcAft>
              <a:buNone/>
            </a:pPr>
            <a:r>
              <a:rPr b="1" lang="en-US" sz="900">
                <a:solidFill>
                  <a:srgbClr val="FFFFFF"/>
                </a:solidFill>
                <a:latin typeface="Verdana"/>
                <a:ea typeface="Verdana"/>
                <a:cs typeface="Verdana"/>
                <a:sym typeface="Verdana"/>
              </a:rPr>
              <a:t>… have a shared calendar for both business- and IT-related events?</a:t>
            </a:r>
            <a:endParaRPr b="1" sz="9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8"/>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Process of Building a Culture of Agility</a:t>
            </a:r>
            <a:endParaRPr/>
          </a:p>
        </p:txBody>
      </p:sp>
      <p:sp>
        <p:nvSpPr>
          <p:cNvPr id="1133" name="Google Shape;1133;p98"/>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134" name="Google Shape;1134;p98"/>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135" name="Google Shape;1135;p98"/>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36" name="Google Shape;1136;p98"/>
          <p:cNvSpPr txBox="1"/>
          <p:nvPr/>
        </p:nvSpPr>
        <p:spPr>
          <a:xfrm>
            <a:off x="6998753" y="4983463"/>
            <a:ext cx="2186400" cy="296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sz="800">
                <a:solidFill>
                  <a:srgbClr val="111820"/>
                </a:solidFill>
                <a:latin typeface="Roboto Light"/>
                <a:ea typeface="Roboto Light"/>
                <a:cs typeface="Roboto Light"/>
                <a:sym typeface="Roboto Light"/>
              </a:rPr>
              <a:t>‹#›</a:t>
            </a:fld>
            <a:endParaRPr sz="800">
              <a:solidFill>
                <a:srgbClr val="111820"/>
              </a:solidFill>
              <a:latin typeface="Roboto Light"/>
              <a:ea typeface="Roboto Light"/>
              <a:cs typeface="Roboto Light"/>
              <a:sym typeface="Roboto Light"/>
            </a:endParaRPr>
          </a:p>
        </p:txBody>
      </p:sp>
      <p:cxnSp>
        <p:nvCxnSpPr>
          <p:cNvPr id="1137" name="Google Shape;1137;p98"/>
          <p:cNvCxnSpPr/>
          <p:nvPr/>
        </p:nvCxnSpPr>
        <p:spPr>
          <a:xfrm>
            <a:off x="1432602" y="2283681"/>
            <a:ext cx="1020900" cy="1061700"/>
          </a:xfrm>
          <a:prstGeom prst="straightConnector1">
            <a:avLst/>
          </a:prstGeom>
          <a:noFill/>
          <a:ln cap="flat" cmpd="sng" w="9525">
            <a:solidFill>
              <a:srgbClr val="DD7E6B"/>
            </a:solidFill>
            <a:prstDash val="solid"/>
            <a:round/>
            <a:headEnd len="sm" w="sm" type="none"/>
            <a:tailEnd len="sm" w="sm" type="none"/>
          </a:ln>
        </p:spPr>
      </p:cxnSp>
      <p:sp>
        <p:nvSpPr>
          <p:cNvPr id="1138" name="Google Shape;1138;p98"/>
          <p:cNvSpPr/>
          <p:nvPr/>
        </p:nvSpPr>
        <p:spPr>
          <a:xfrm flipH="1">
            <a:off x="469801" y="3162192"/>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400"/>
              <a:t>  </a:t>
            </a:r>
            <a:endParaRPr sz="1400"/>
          </a:p>
        </p:txBody>
      </p:sp>
      <p:sp>
        <p:nvSpPr>
          <p:cNvPr id="1139" name="Google Shape;1139;p98"/>
          <p:cNvSpPr/>
          <p:nvPr/>
        </p:nvSpPr>
        <p:spPr>
          <a:xfrm>
            <a:off x="466645" y="3383292"/>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40" name="Google Shape;1140;p98"/>
          <p:cNvSpPr txBox="1"/>
          <p:nvPr/>
        </p:nvSpPr>
        <p:spPr>
          <a:xfrm>
            <a:off x="619792" y="3638311"/>
            <a:ext cx="1658700" cy="641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1300">
                <a:latin typeface="Verdana"/>
                <a:ea typeface="Verdana"/>
                <a:cs typeface="Verdana"/>
                <a:sym typeface="Verdana"/>
              </a:rPr>
              <a:t>Forming the Team</a:t>
            </a:r>
            <a:endParaRPr b="1" sz="1300">
              <a:latin typeface="Verdana"/>
              <a:ea typeface="Verdana"/>
              <a:cs typeface="Verdana"/>
              <a:sym typeface="Verdana"/>
            </a:endParaRPr>
          </a:p>
        </p:txBody>
      </p:sp>
      <p:sp>
        <p:nvSpPr>
          <p:cNvPr id="1141" name="Google Shape;1141;p98"/>
          <p:cNvSpPr txBox="1"/>
          <p:nvPr/>
        </p:nvSpPr>
        <p:spPr>
          <a:xfrm>
            <a:off x="622859" y="4377038"/>
            <a:ext cx="16587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Founded by key stakeholders within the organization covering the critical functional roles.</a:t>
            </a:r>
            <a:endParaRPr sz="1200">
              <a:latin typeface="Verdana"/>
              <a:ea typeface="Verdana"/>
              <a:cs typeface="Verdana"/>
              <a:sym typeface="Verdana"/>
            </a:endParaRPr>
          </a:p>
        </p:txBody>
      </p:sp>
      <p:sp>
        <p:nvSpPr>
          <p:cNvPr id="1142" name="Google Shape;1142;p98"/>
          <p:cNvSpPr txBox="1"/>
          <p:nvPr/>
        </p:nvSpPr>
        <p:spPr>
          <a:xfrm>
            <a:off x="498878"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US" sz="1500">
                <a:latin typeface="Verdana"/>
                <a:ea typeface="Verdana"/>
                <a:cs typeface="Verdana"/>
                <a:sym typeface="Verdana"/>
              </a:rPr>
              <a:t>Phase 1</a:t>
            </a:r>
            <a:endParaRPr sz="1500">
              <a:latin typeface="Verdana"/>
              <a:ea typeface="Verdana"/>
              <a:cs typeface="Verdana"/>
              <a:sym typeface="Verdana"/>
            </a:endParaRPr>
          </a:p>
        </p:txBody>
      </p:sp>
      <p:cxnSp>
        <p:nvCxnSpPr>
          <p:cNvPr id="1143" name="Google Shape;1143;p98"/>
          <p:cNvCxnSpPr/>
          <p:nvPr/>
        </p:nvCxnSpPr>
        <p:spPr>
          <a:xfrm>
            <a:off x="3276200" y="2281086"/>
            <a:ext cx="1020900" cy="1061700"/>
          </a:xfrm>
          <a:prstGeom prst="straightConnector1">
            <a:avLst/>
          </a:prstGeom>
          <a:noFill/>
          <a:ln cap="flat" cmpd="sng" w="9525">
            <a:solidFill>
              <a:srgbClr val="DD7E6B"/>
            </a:solidFill>
            <a:prstDash val="solid"/>
            <a:round/>
            <a:headEnd len="sm" w="sm" type="none"/>
            <a:tailEnd len="sm" w="sm" type="none"/>
          </a:ln>
        </p:spPr>
      </p:cxnSp>
      <p:sp>
        <p:nvSpPr>
          <p:cNvPr id="1144" name="Google Shape;1144;p98"/>
          <p:cNvSpPr/>
          <p:nvPr/>
        </p:nvSpPr>
        <p:spPr>
          <a:xfrm flipH="1">
            <a:off x="2313399" y="3159598"/>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400"/>
              <a:t>  </a:t>
            </a:r>
            <a:endParaRPr sz="1400"/>
          </a:p>
        </p:txBody>
      </p:sp>
      <p:sp>
        <p:nvSpPr>
          <p:cNvPr id="1145" name="Google Shape;1145;p98"/>
          <p:cNvSpPr/>
          <p:nvPr/>
        </p:nvSpPr>
        <p:spPr>
          <a:xfrm>
            <a:off x="2310242" y="3380697"/>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46" name="Google Shape;1146;p98"/>
          <p:cNvSpPr txBox="1"/>
          <p:nvPr/>
        </p:nvSpPr>
        <p:spPr>
          <a:xfrm>
            <a:off x="2458288" y="3638311"/>
            <a:ext cx="1658700" cy="6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000000"/>
                </a:solidFill>
                <a:latin typeface="Verdana"/>
                <a:ea typeface="Verdana"/>
                <a:cs typeface="Verdana"/>
                <a:sym typeface="Verdana"/>
              </a:rPr>
              <a:t>Quick Wins</a:t>
            </a:r>
            <a:endParaRPr b="1" sz="1300">
              <a:solidFill>
                <a:srgbClr val="000000"/>
              </a:solidFill>
              <a:latin typeface="Verdana"/>
              <a:ea typeface="Verdana"/>
              <a:cs typeface="Verdana"/>
              <a:sym typeface="Verdana"/>
            </a:endParaRPr>
          </a:p>
        </p:txBody>
      </p:sp>
      <p:sp>
        <p:nvSpPr>
          <p:cNvPr id="1147" name="Google Shape;1147;p98"/>
          <p:cNvSpPr txBox="1"/>
          <p:nvPr/>
        </p:nvSpPr>
        <p:spPr>
          <a:xfrm>
            <a:off x="2461355" y="4377038"/>
            <a:ext cx="16587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Delivering small but important projects successfully through the frameworks and guidance developed by the CoE.</a:t>
            </a:r>
            <a:endParaRPr sz="1200">
              <a:solidFill>
                <a:srgbClr val="000000"/>
              </a:solidFill>
              <a:latin typeface="Verdana"/>
              <a:ea typeface="Verdana"/>
              <a:cs typeface="Verdana"/>
              <a:sym typeface="Verdana"/>
            </a:endParaRPr>
          </a:p>
        </p:txBody>
      </p:sp>
      <p:sp>
        <p:nvSpPr>
          <p:cNvPr id="1148" name="Google Shape;1148;p98"/>
          <p:cNvSpPr txBox="1"/>
          <p:nvPr/>
        </p:nvSpPr>
        <p:spPr>
          <a:xfrm>
            <a:off x="2379624"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US" sz="1500">
                <a:solidFill>
                  <a:srgbClr val="000000"/>
                </a:solidFill>
                <a:latin typeface="Verdana"/>
                <a:ea typeface="Verdana"/>
                <a:cs typeface="Verdana"/>
                <a:sym typeface="Verdana"/>
              </a:rPr>
              <a:t>Phase</a:t>
            </a:r>
            <a:r>
              <a:rPr lang="en-US" sz="1500">
                <a:latin typeface="Verdana"/>
                <a:ea typeface="Verdana"/>
                <a:cs typeface="Verdana"/>
                <a:sym typeface="Verdana"/>
              </a:rPr>
              <a:t> 2</a:t>
            </a:r>
            <a:endParaRPr sz="1500">
              <a:latin typeface="Verdana"/>
              <a:ea typeface="Verdana"/>
              <a:cs typeface="Verdana"/>
              <a:sym typeface="Verdana"/>
            </a:endParaRPr>
          </a:p>
        </p:txBody>
      </p:sp>
      <p:cxnSp>
        <p:nvCxnSpPr>
          <p:cNvPr id="1149" name="Google Shape;1149;p98"/>
          <p:cNvCxnSpPr/>
          <p:nvPr/>
        </p:nvCxnSpPr>
        <p:spPr>
          <a:xfrm>
            <a:off x="5118085" y="2281086"/>
            <a:ext cx="1020900" cy="1061700"/>
          </a:xfrm>
          <a:prstGeom prst="straightConnector1">
            <a:avLst/>
          </a:prstGeom>
          <a:noFill/>
          <a:ln cap="flat" cmpd="sng" w="9525">
            <a:solidFill>
              <a:srgbClr val="DD7E6B"/>
            </a:solidFill>
            <a:prstDash val="solid"/>
            <a:round/>
            <a:headEnd len="sm" w="sm" type="none"/>
            <a:tailEnd len="sm" w="sm" type="none"/>
          </a:ln>
        </p:spPr>
      </p:cxnSp>
      <p:sp>
        <p:nvSpPr>
          <p:cNvPr id="1150" name="Google Shape;1150;p98"/>
          <p:cNvSpPr/>
          <p:nvPr/>
        </p:nvSpPr>
        <p:spPr>
          <a:xfrm flipH="1">
            <a:off x="4155283" y="3159598"/>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400"/>
              <a:t>  </a:t>
            </a:r>
            <a:endParaRPr sz="1400"/>
          </a:p>
        </p:txBody>
      </p:sp>
      <p:sp>
        <p:nvSpPr>
          <p:cNvPr id="1151" name="Google Shape;1151;p98"/>
          <p:cNvSpPr/>
          <p:nvPr/>
        </p:nvSpPr>
        <p:spPr>
          <a:xfrm>
            <a:off x="4152127" y="3380697"/>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52" name="Google Shape;1152;p98"/>
          <p:cNvSpPr txBox="1"/>
          <p:nvPr/>
        </p:nvSpPr>
        <p:spPr>
          <a:xfrm>
            <a:off x="4309139" y="3638311"/>
            <a:ext cx="1658700" cy="641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000000"/>
                </a:solidFill>
                <a:latin typeface="Verdana"/>
                <a:ea typeface="Verdana"/>
                <a:cs typeface="Verdana"/>
                <a:sym typeface="Verdana"/>
              </a:rPr>
              <a:t>Leadership Support</a:t>
            </a:r>
            <a:endParaRPr b="1" sz="1300">
              <a:solidFill>
                <a:srgbClr val="000000"/>
              </a:solidFill>
              <a:latin typeface="Verdana"/>
              <a:ea typeface="Verdana"/>
              <a:cs typeface="Verdana"/>
              <a:sym typeface="Verdana"/>
            </a:endParaRPr>
          </a:p>
        </p:txBody>
      </p:sp>
      <p:sp>
        <p:nvSpPr>
          <p:cNvPr id="1153" name="Google Shape;1153;p98"/>
          <p:cNvSpPr txBox="1"/>
          <p:nvPr/>
        </p:nvSpPr>
        <p:spPr>
          <a:xfrm>
            <a:off x="4312206" y="4377038"/>
            <a:ext cx="16587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Key leadership internally works closely with the CoE to deliver a shared organizational message.</a:t>
            </a:r>
            <a:endParaRPr sz="1200">
              <a:solidFill>
                <a:srgbClr val="000000"/>
              </a:solidFill>
              <a:latin typeface="Verdana"/>
              <a:ea typeface="Verdana"/>
              <a:cs typeface="Verdana"/>
              <a:sym typeface="Verdana"/>
            </a:endParaRPr>
          </a:p>
        </p:txBody>
      </p:sp>
      <p:sp>
        <p:nvSpPr>
          <p:cNvPr id="1154" name="Google Shape;1154;p98"/>
          <p:cNvSpPr txBox="1"/>
          <p:nvPr/>
        </p:nvSpPr>
        <p:spPr>
          <a:xfrm>
            <a:off x="4192395"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800"/>
              <a:buFont typeface="Arial"/>
              <a:buNone/>
            </a:pPr>
            <a:r>
              <a:rPr lang="en-US" sz="1500">
                <a:solidFill>
                  <a:srgbClr val="000000"/>
                </a:solidFill>
                <a:latin typeface="Verdana"/>
                <a:ea typeface="Verdana"/>
                <a:cs typeface="Verdana"/>
                <a:sym typeface="Verdana"/>
              </a:rPr>
              <a:t>Phase 3</a:t>
            </a:r>
            <a:endParaRPr sz="1500">
              <a:latin typeface="Verdana"/>
              <a:ea typeface="Verdana"/>
              <a:cs typeface="Verdana"/>
              <a:sym typeface="Verdana"/>
            </a:endParaRPr>
          </a:p>
        </p:txBody>
      </p:sp>
      <p:cxnSp>
        <p:nvCxnSpPr>
          <p:cNvPr id="1155" name="Google Shape;1155;p98"/>
          <p:cNvCxnSpPr/>
          <p:nvPr/>
        </p:nvCxnSpPr>
        <p:spPr>
          <a:xfrm>
            <a:off x="6960509" y="2281086"/>
            <a:ext cx="1020900" cy="1061700"/>
          </a:xfrm>
          <a:prstGeom prst="straightConnector1">
            <a:avLst/>
          </a:prstGeom>
          <a:noFill/>
          <a:ln cap="flat" cmpd="sng" w="9525">
            <a:solidFill>
              <a:srgbClr val="DD7E6B"/>
            </a:solidFill>
            <a:prstDash val="solid"/>
            <a:round/>
            <a:headEnd len="sm" w="sm" type="none"/>
            <a:tailEnd len="sm" w="sm" type="none"/>
          </a:ln>
        </p:spPr>
      </p:cxnSp>
      <p:sp>
        <p:nvSpPr>
          <p:cNvPr id="1156" name="Google Shape;1156;p98"/>
          <p:cNvSpPr/>
          <p:nvPr/>
        </p:nvSpPr>
        <p:spPr>
          <a:xfrm flipH="1">
            <a:off x="5997708" y="3159598"/>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400"/>
              <a:t>  </a:t>
            </a:r>
            <a:endParaRPr sz="1400"/>
          </a:p>
        </p:txBody>
      </p:sp>
      <p:sp>
        <p:nvSpPr>
          <p:cNvPr id="1157" name="Google Shape;1157;p98"/>
          <p:cNvSpPr/>
          <p:nvPr/>
        </p:nvSpPr>
        <p:spPr>
          <a:xfrm>
            <a:off x="5994551" y="3380697"/>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58" name="Google Shape;1158;p98"/>
          <p:cNvSpPr txBox="1"/>
          <p:nvPr/>
        </p:nvSpPr>
        <p:spPr>
          <a:xfrm>
            <a:off x="6147636" y="3638311"/>
            <a:ext cx="1658700" cy="641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000000"/>
                </a:solidFill>
                <a:latin typeface="Verdana"/>
                <a:ea typeface="Verdana"/>
                <a:cs typeface="Verdana"/>
                <a:sym typeface="Verdana"/>
              </a:rPr>
              <a:t>Patterns And Reference Arch</a:t>
            </a:r>
            <a:endParaRPr b="1" sz="1300">
              <a:solidFill>
                <a:srgbClr val="000000"/>
              </a:solidFill>
              <a:latin typeface="Verdana"/>
              <a:ea typeface="Verdana"/>
              <a:cs typeface="Verdana"/>
              <a:sym typeface="Verdana"/>
            </a:endParaRPr>
          </a:p>
        </p:txBody>
      </p:sp>
      <p:sp>
        <p:nvSpPr>
          <p:cNvPr id="1159" name="Google Shape;1159;p98"/>
          <p:cNvSpPr txBox="1"/>
          <p:nvPr/>
        </p:nvSpPr>
        <p:spPr>
          <a:xfrm>
            <a:off x="6150703" y="4377038"/>
            <a:ext cx="16587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Assists in developing and operationalizing the initial approved network and security architectures, patterns, cloud applications..</a:t>
            </a:r>
            <a:endParaRPr sz="1200">
              <a:solidFill>
                <a:srgbClr val="000000"/>
              </a:solidFill>
              <a:latin typeface="Verdana"/>
              <a:ea typeface="Verdana"/>
              <a:cs typeface="Verdana"/>
              <a:sym typeface="Verdana"/>
            </a:endParaRPr>
          </a:p>
        </p:txBody>
      </p:sp>
      <p:sp>
        <p:nvSpPr>
          <p:cNvPr id="1160" name="Google Shape;1160;p98"/>
          <p:cNvSpPr txBox="1"/>
          <p:nvPr/>
        </p:nvSpPr>
        <p:spPr>
          <a:xfrm>
            <a:off x="6073141"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US" sz="1500">
                <a:solidFill>
                  <a:srgbClr val="000000"/>
                </a:solidFill>
                <a:latin typeface="Verdana"/>
                <a:ea typeface="Verdana"/>
                <a:cs typeface="Verdana"/>
                <a:sym typeface="Verdana"/>
              </a:rPr>
              <a:t>Phase</a:t>
            </a:r>
            <a:r>
              <a:rPr lang="en-US" sz="1500">
                <a:latin typeface="Verdana"/>
                <a:ea typeface="Verdana"/>
                <a:cs typeface="Verdana"/>
                <a:sym typeface="Verdana"/>
              </a:rPr>
              <a:t> 4</a:t>
            </a:r>
            <a:endParaRPr sz="1500">
              <a:latin typeface="Verdana"/>
              <a:ea typeface="Verdana"/>
              <a:cs typeface="Verdana"/>
              <a:sym typeface="Verdana"/>
            </a:endParaRPr>
          </a:p>
        </p:txBody>
      </p:sp>
      <p:cxnSp>
        <p:nvCxnSpPr>
          <p:cNvPr id="1161" name="Google Shape;1161;p98"/>
          <p:cNvCxnSpPr/>
          <p:nvPr/>
        </p:nvCxnSpPr>
        <p:spPr>
          <a:xfrm>
            <a:off x="8802645" y="2281086"/>
            <a:ext cx="1020900" cy="1061700"/>
          </a:xfrm>
          <a:prstGeom prst="straightConnector1">
            <a:avLst/>
          </a:prstGeom>
          <a:noFill/>
          <a:ln cap="flat" cmpd="sng" w="9525">
            <a:solidFill>
              <a:srgbClr val="DD7E6B"/>
            </a:solidFill>
            <a:prstDash val="solid"/>
            <a:round/>
            <a:headEnd len="sm" w="sm" type="none"/>
            <a:tailEnd len="sm" w="sm" type="none"/>
          </a:ln>
        </p:spPr>
      </p:cxnSp>
      <p:sp>
        <p:nvSpPr>
          <p:cNvPr id="1162" name="Google Shape;1162;p98"/>
          <p:cNvSpPr/>
          <p:nvPr/>
        </p:nvSpPr>
        <p:spPr>
          <a:xfrm flipH="1">
            <a:off x="7839843" y="3159598"/>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400"/>
              <a:t>  </a:t>
            </a:r>
            <a:endParaRPr sz="1400"/>
          </a:p>
        </p:txBody>
      </p:sp>
      <p:sp>
        <p:nvSpPr>
          <p:cNvPr id="1163" name="Google Shape;1163;p98"/>
          <p:cNvSpPr/>
          <p:nvPr/>
        </p:nvSpPr>
        <p:spPr>
          <a:xfrm>
            <a:off x="7836687" y="3380697"/>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64" name="Google Shape;1164;p98"/>
          <p:cNvSpPr txBox="1"/>
          <p:nvPr/>
        </p:nvSpPr>
        <p:spPr>
          <a:xfrm>
            <a:off x="7993699" y="3638311"/>
            <a:ext cx="1658700" cy="641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000000"/>
                </a:solidFill>
                <a:latin typeface="Verdana"/>
                <a:ea typeface="Verdana"/>
                <a:cs typeface="Verdana"/>
                <a:sym typeface="Verdana"/>
              </a:rPr>
              <a:t>Engage and Evangelize</a:t>
            </a:r>
            <a:endParaRPr b="1" sz="1300">
              <a:solidFill>
                <a:srgbClr val="000000"/>
              </a:solidFill>
              <a:latin typeface="Verdana"/>
              <a:ea typeface="Verdana"/>
              <a:cs typeface="Verdana"/>
              <a:sym typeface="Verdana"/>
            </a:endParaRPr>
          </a:p>
        </p:txBody>
      </p:sp>
      <p:sp>
        <p:nvSpPr>
          <p:cNvPr id="1165" name="Google Shape;1165;p98"/>
          <p:cNvSpPr txBox="1"/>
          <p:nvPr/>
        </p:nvSpPr>
        <p:spPr>
          <a:xfrm>
            <a:off x="7996766" y="4377038"/>
            <a:ext cx="16587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Works to develop an appropriate communications and evangelism strategy within the organization.</a:t>
            </a:r>
            <a:endParaRPr sz="1200">
              <a:solidFill>
                <a:srgbClr val="000000"/>
              </a:solidFill>
              <a:latin typeface="Verdana"/>
              <a:ea typeface="Verdana"/>
              <a:cs typeface="Verdana"/>
              <a:sym typeface="Verdana"/>
            </a:endParaRPr>
          </a:p>
        </p:txBody>
      </p:sp>
      <p:sp>
        <p:nvSpPr>
          <p:cNvPr id="1166" name="Google Shape;1166;p98"/>
          <p:cNvSpPr txBox="1"/>
          <p:nvPr/>
        </p:nvSpPr>
        <p:spPr>
          <a:xfrm>
            <a:off x="7880804"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US" sz="1500">
                <a:solidFill>
                  <a:srgbClr val="000000"/>
                </a:solidFill>
                <a:latin typeface="Verdana"/>
                <a:ea typeface="Verdana"/>
                <a:cs typeface="Verdana"/>
                <a:sym typeface="Verdana"/>
              </a:rPr>
              <a:t>Phase</a:t>
            </a:r>
            <a:r>
              <a:rPr lang="en-US" sz="1500">
                <a:latin typeface="Verdana"/>
                <a:ea typeface="Verdana"/>
                <a:cs typeface="Verdana"/>
                <a:sym typeface="Verdana"/>
              </a:rPr>
              <a:t> 5</a:t>
            </a:r>
            <a:endParaRPr sz="1500">
              <a:latin typeface="Verdana"/>
              <a:ea typeface="Verdana"/>
              <a:cs typeface="Verdana"/>
              <a:sym typeface="Verdana"/>
            </a:endParaRPr>
          </a:p>
        </p:txBody>
      </p:sp>
      <p:cxnSp>
        <p:nvCxnSpPr>
          <p:cNvPr id="1167" name="Google Shape;1167;p98"/>
          <p:cNvCxnSpPr/>
          <p:nvPr/>
        </p:nvCxnSpPr>
        <p:spPr>
          <a:xfrm>
            <a:off x="10645070" y="2281086"/>
            <a:ext cx="1020900" cy="1061700"/>
          </a:xfrm>
          <a:prstGeom prst="straightConnector1">
            <a:avLst/>
          </a:prstGeom>
          <a:noFill/>
          <a:ln cap="flat" cmpd="sng" w="9525">
            <a:solidFill>
              <a:srgbClr val="DD7E6B"/>
            </a:solidFill>
            <a:prstDash val="solid"/>
            <a:round/>
            <a:headEnd len="sm" w="sm" type="none"/>
            <a:tailEnd len="sm" w="sm" type="none"/>
          </a:ln>
        </p:spPr>
      </p:cxnSp>
      <p:sp>
        <p:nvSpPr>
          <p:cNvPr id="1168" name="Google Shape;1168;p98"/>
          <p:cNvSpPr/>
          <p:nvPr/>
        </p:nvSpPr>
        <p:spPr>
          <a:xfrm flipH="1">
            <a:off x="9682268" y="3159598"/>
            <a:ext cx="2010300" cy="201600"/>
          </a:xfrm>
          <a:prstGeom prst="parallelogram">
            <a:avLst>
              <a:gd fmla="val 96952"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400"/>
              <a:t>  </a:t>
            </a:r>
            <a:endParaRPr sz="1400"/>
          </a:p>
        </p:txBody>
      </p:sp>
      <p:sp>
        <p:nvSpPr>
          <p:cNvPr id="1169" name="Google Shape;1169;p98"/>
          <p:cNvSpPr/>
          <p:nvPr/>
        </p:nvSpPr>
        <p:spPr>
          <a:xfrm>
            <a:off x="9679112" y="3380697"/>
            <a:ext cx="2010300" cy="2016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70" name="Google Shape;1170;p98"/>
          <p:cNvSpPr txBox="1"/>
          <p:nvPr/>
        </p:nvSpPr>
        <p:spPr>
          <a:xfrm>
            <a:off x="9832196" y="3638311"/>
            <a:ext cx="1658700" cy="641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000000"/>
                </a:solidFill>
                <a:latin typeface="Verdana"/>
                <a:ea typeface="Verdana"/>
                <a:cs typeface="Verdana"/>
                <a:sym typeface="Verdana"/>
              </a:rPr>
              <a:t>Scale and Reorganize</a:t>
            </a:r>
            <a:endParaRPr b="1" sz="1300">
              <a:solidFill>
                <a:srgbClr val="000000"/>
              </a:solidFill>
              <a:latin typeface="Verdana"/>
              <a:ea typeface="Verdana"/>
              <a:cs typeface="Verdana"/>
              <a:sym typeface="Verdana"/>
            </a:endParaRPr>
          </a:p>
        </p:txBody>
      </p:sp>
      <p:sp>
        <p:nvSpPr>
          <p:cNvPr id="1171" name="Google Shape;1171;p98"/>
          <p:cNvSpPr txBox="1"/>
          <p:nvPr/>
        </p:nvSpPr>
        <p:spPr>
          <a:xfrm>
            <a:off x="9835252" y="4377026"/>
            <a:ext cx="1735500" cy="10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200">
                <a:solidFill>
                  <a:srgbClr val="000000"/>
                </a:solidFill>
                <a:latin typeface="Verdana"/>
                <a:ea typeface="Verdana"/>
                <a:cs typeface="Verdana"/>
                <a:sym typeface="Verdana"/>
              </a:rPr>
              <a:t>Adopt the use cases and success criteria provided throughout the community to leverage the resources developed.</a:t>
            </a:r>
            <a:endParaRPr sz="1200">
              <a:solidFill>
                <a:srgbClr val="000000"/>
              </a:solidFill>
              <a:latin typeface="Verdana"/>
              <a:ea typeface="Verdana"/>
              <a:cs typeface="Verdana"/>
              <a:sym typeface="Verdana"/>
            </a:endParaRPr>
          </a:p>
        </p:txBody>
      </p:sp>
      <p:sp>
        <p:nvSpPr>
          <p:cNvPr id="1172" name="Google Shape;1172;p98"/>
          <p:cNvSpPr txBox="1"/>
          <p:nvPr/>
        </p:nvSpPr>
        <p:spPr>
          <a:xfrm>
            <a:off x="9761550" y="2109188"/>
            <a:ext cx="943500" cy="345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US" sz="1500">
                <a:solidFill>
                  <a:srgbClr val="000000"/>
                </a:solidFill>
                <a:latin typeface="Verdana"/>
                <a:ea typeface="Verdana"/>
                <a:cs typeface="Verdana"/>
                <a:sym typeface="Verdana"/>
              </a:rPr>
              <a:t>Phase</a:t>
            </a:r>
            <a:r>
              <a:rPr lang="en-US" sz="1500">
                <a:latin typeface="Verdana"/>
                <a:ea typeface="Verdana"/>
                <a:cs typeface="Verdana"/>
                <a:sym typeface="Verdana"/>
              </a:rPr>
              <a:t> 6</a:t>
            </a:r>
            <a:endParaRPr sz="1500">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99"/>
          <p:cNvSpPr txBox="1"/>
          <p:nvPr>
            <p:ph type="title"/>
          </p:nvPr>
        </p:nvSpPr>
        <p:spPr>
          <a:xfrm>
            <a:off x="440012" y="247509"/>
            <a:ext cx="11312100" cy="78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a:t>Agile and DevOps</a:t>
            </a:r>
            <a:endParaRPr/>
          </a:p>
        </p:txBody>
      </p:sp>
      <p:sp>
        <p:nvSpPr>
          <p:cNvPr id="1178" name="Google Shape;1178;p99"/>
          <p:cNvSpPr txBox="1"/>
          <p:nvPr>
            <p:ph idx="10" type="dt"/>
          </p:nvPr>
        </p:nvSpPr>
        <p:spPr>
          <a:xfrm>
            <a:off x="9860820" y="6426562"/>
            <a:ext cx="1267200" cy="224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CDW | Confidential</a:t>
            </a:r>
            <a:endParaRPr/>
          </a:p>
        </p:txBody>
      </p:sp>
      <p:sp>
        <p:nvSpPr>
          <p:cNvPr id="1179" name="Google Shape;1179;p99"/>
          <p:cNvSpPr txBox="1"/>
          <p:nvPr>
            <p:ph idx="11" type="ftr"/>
          </p:nvPr>
        </p:nvSpPr>
        <p:spPr>
          <a:xfrm>
            <a:off x="838200" y="6426562"/>
            <a:ext cx="41148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CDW.com  |  800.800.4239</a:t>
            </a:r>
            <a:endParaRPr/>
          </a:p>
        </p:txBody>
      </p:sp>
      <p:sp>
        <p:nvSpPr>
          <p:cNvPr id="1180" name="Google Shape;1180;p99"/>
          <p:cNvSpPr txBox="1"/>
          <p:nvPr>
            <p:ph idx="12" type="sldNum"/>
          </p:nvPr>
        </p:nvSpPr>
        <p:spPr>
          <a:xfrm>
            <a:off x="322848" y="6426562"/>
            <a:ext cx="515400" cy="22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81" name="Google Shape;1181;p99"/>
          <p:cNvSpPr txBox="1"/>
          <p:nvPr/>
        </p:nvSpPr>
        <p:spPr>
          <a:xfrm>
            <a:off x="6268079" y="1810325"/>
            <a:ext cx="5736600" cy="3837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000000"/>
              </a:buClr>
              <a:buSzPts val="2200"/>
              <a:buFont typeface="Verdana"/>
              <a:buChar char="●"/>
            </a:pPr>
            <a:r>
              <a:rPr lang="en-US" sz="2200">
                <a:latin typeface="Verdana"/>
                <a:ea typeface="Verdana"/>
                <a:cs typeface="Verdana"/>
                <a:sym typeface="Verdana"/>
              </a:rPr>
              <a:t>Organize around business problem not technology</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115000"/>
              </a:lnSpc>
              <a:spcBef>
                <a:spcPts val="0"/>
              </a:spcBef>
              <a:spcAft>
                <a:spcPts val="0"/>
              </a:spcAft>
              <a:buClr>
                <a:srgbClr val="000000"/>
              </a:buClr>
              <a:buSzPts val="2200"/>
              <a:buFont typeface="Verdana"/>
              <a:buChar char="●"/>
            </a:pPr>
            <a:r>
              <a:rPr lang="en-US" sz="2200">
                <a:latin typeface="Verdana"/>
                <a:ea typeface="Verdana"/>
                <a:cs typeface="Verdana"/>
                <a:sym typeface="Verdana"/>
              </a:rPr>
              <a:t>You build it, you own it!</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115000"/>
              </a:lnSpc>
              <a:spcBef>
                <a:spcPts val="0"/>
              </a:spcBef>
              <a:spcAft>
                <a:spcPts val="0"/>
              </a:spcAft>
              <a:buClr>
                <a:srgbClr val="000000"/>
              </a:buClr>
              <a:buSzPts val="2200"/>
              <a:buFont typeface="Verdana"/>
              <a:buChar char="●"/>
            </a:pPr>
            <a:r>
              <a:rPr lang="en-US" sz="2200">
                <a:latin typeface="Verdana"/>
                <a:ea typeface="Verdana"/>
                <a:cs typeface="Verdana"/>
                <a:sym typeface="Verdana"/>
              </a:rPr>
              <a:t>Move decisions to Line of Business Product Owners</a:t>
            </a:r>
            <a:br>
              <a:rPr lang="en-US" sz="2200">
                <a:latin typeface="Verdana"/>
                <a:ea typeface="Verdana"/>
                <a:cs typeface="Verdana"/>
                <a:sym typeface="Verdana"/>
              </a:rPr>
            </a:br>
            <a:endParaRPr sz="2200">
              <a:latin typeface="Verdana"/>
              <a:ea typeface="Verdana"/>
              <a:cs typeface="Verdana"/>
              <a:sym typeface="Verdana"/>
            </a:endParaRPr>
          </a:p>
          <a:p>
            <a:pPr indent="-368300" lvl="0" marL="457200" rtl="0" algn="l">
              <a:lnSpc>
                <a:spcPct val="115000"/>
              </a:lnSpc>
              <a:spcBef>
                <a:spcPts val="0"/>
              </a:spcBef>
              <a:spcAft>
                <a:spcPts val="0"/>
              </a:spcAft>
              <a:buClr>
                <a:srgbClr val="000000"/>
              </a:buClr>
              <a:buSzPts val="2200"/>
              <a:buFont typeface="Verdana"/>
              <a:buChar char="●"/>
            </a:pPr>
            <a:r>
              <a:rPr lang="en-US" sz="2200">
                <a:latin typeface="Verdana"/>
                <a:ea typeface="Verdana"/>
                <a:cs typeface="Verdana"/>
                <a:sym typeface="Verdana"/>
              </a:rPr>
              <a:t>Remove dotted line roadblocks &amp; ‘square’ communications</a:t>
            </a:r>
            <a:endParaRPr sz="2200">
              <a:latin typeface="Verdana"/>
              <a:ea typeface="Verdana"/>
              <a:cs typeface="Verdana"/>
              <a:sym typeface="Verdana"/>
            </a:endParaRPr>
          </a:p>
        </p:txBody>
      </p:sp>
      <p:pic>
        <p:nvPicPr>
          <p:cNvPr id="1182" name="Google Shape;1182;p99"/>
          <p:cNvPicPr preferRelativeResize="0"/>
          <p:nvPr/>
        </p:nvPicPr>
        <p:blipFill rotWithShape="1">
          <a:blip r:embed="rId3">
            <a:alphaModFix/>
          </a:blip>
          <a:srcRect b="0" l="0" r="0" t="0"/>
          <a:stretch/>
        </p:blipFill>
        <p:spPr>
          <a:xfrm>
            <a:off x="152754" y="2068216"/>
            <a:ext cx="6039125" cy="33215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0"/>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89" name="Google Shape;1189;p100"/>
          <p:cNvSpPr txBox="1"/>
          <p:nvPr/>
        </p:nvSpPr>
        <p:spPr>
          <a:xfrm>
            <a:off x="6399575" y="152400"/>
            <a:ext cx="5678100" cy="6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Verdana"/>
                <a:ea typeface="Verdana"/>
                <a:cs typeface="Verdana"/>
                <a:sym typeface="Verdana"/>
              </a:rPr>
              <a:t>Product Owner</a:t>
            </a:r>
            <a:br>
              <a:rPr lang="en-US" sz="1700">
                <a:latin typeface="Verdana"/>
                <a:ea typeface="Verdana"/>
                <a:cs typeface="Verdana"/>
                <a:sym typeface="Verdana"/>
              </a:rPr>
            </a:br>
            <a:r>
              <a:rPr lang="en-US" sz="1700">
                <a:latin typeface="Verdana"/>
                <a:ea typeface="Verdana"/>
                <a:cs typeface="Verdana"/>
                <a:sym typeface="Verdana"/>
              </a:rPr>
              <a:t>The intersection between the team and the customer, the person that understands how the app should run to deliver value to the users.</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a:p>
            <a:pPr indent="0" lvl="0" marL="0" rtl="0" algn="l">
              <a:spcBef>
                <a:spcPts val="0"/>
              </a:spcBef>
              <a:spcAft>
                <a:spcPts val="0"/>
              </a:spcAft>
              <a:buNone/>
            </a:pPr>
            <a:r>
              <a:rPr b="1" lang="en-US" sz="1700">
                <a:latin typeface="Verdana"/>
                <a:ea typeface="Verdana"/>
                <a:cs typeface="Verdana"/>
                <a:sym typeface="Verdana"/>
              </a:rPr>
              <a:t>Team Lead</a:t>
            </a:r>
            <a:br>
              <a:rPr lang="en-US" sz="1700">
                <a:latin typeface="Verdana"/>
                <a:ea typeface="Verdana"/>
                <a:cs typeface="Verdana"/>
                <a:sym typeface="Verdana"/>
              </a:rPr>
            </a:br>
            <a:r>
              <a:rPr lang="en-US" sz="1700">
                <a:latin typeface="Verdana"/>
                <a:ea typeface="Verdana"/>
                <a:cs typeface="Verdana"/>
                <a:sym typeface="Verdana"/>
              </a:rPr>
              <a:t>The most experienced team member, who can analyze the required skill set for each project and delegate the DevOps responsibilities across the team</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a:p>
            <a:pPr indent="0" lvl="0" marL="0" rtl="0" algn="l">
              <a:spcBef>
                <a:spcPts val="0"/>
              </a:spcBef>
              <a:spcAft>
                <a:spcPts val="0"/>
              </a:spcAft>
              <a:buNone/>
            </a:pPr>
            <a:r>
              <a:rPr b="1" lang="en-US" sz="1700">
                <a:latin typeface="Verdana"/>
                <a:ea typeface="Verdana"/>
                <a:cs typeface="Verdana"/>
                <a:sym typeface="Verdana"/>
              </a:rPr>
              <a:t>Cloud Architect</a:t>
            </a:r>
            <a:br>
              <a:rPr lang="en-US" sz="1700">
                <a:latin typeface="Verdana"/>
                <a:ea typeface="Verdana"/>
                <a:cs typeface="Verdana"/>
                <a:sym typeface="Verdana"/>
              </a:rPr>
            </a:br>
            <a:r>
              <a:rPr lang="en-US" sz="1700">
                <a:latin typeface="Verdana"/>
                <a:ea typeface="Verdana"/>
                <a:cs typeface="Verdana"/>
                <a:sym typeface="Verdana"/>
              </a:rPr>
              <a:t>Ample hands-on experience with building cloud infrastructures</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a:p>
            <a:pPr indent="0" lvl="0" marL="0" rtl="0" algn="l">
              <a:spcBef>
                <a:spcPts val="0"/>
              </a:spcBef>
              <a:spcAft>
                <a:spcPts val="0"/>
              </a:spcAft>
              <a:buNone/>
            </a:pPr>
            <a:r>
              <a:rPr b="1" lang="en-US" sz="1700">
                <a:latin typeface="Verdana"/>
                <a:ea typeface="Verdana"/>
                <a:cs typeface="Verdana"/>
                <a:sym typeface="Verdana"/>
              </a:rPr>
              <a:t>Site Reliability Engineer</a:t>
            </a:r>
            <a:br>
              <a:rPr lang="en-US" sz="1700">
                <a:latin typeface="Verdana"/>
                <a:ea typeface="Verdana"/>
                <a:cs typeface="Verdana"/>
                <a:sym typeface="Verdana"/>
              </a:rPr>
            </a:br>
            <a:r>
              <a:rPr lang="en-US" sz="1700">
                <a:latin typeface="Verdana"/>
                <a:ea typeface="Verdana"/>
                <a:cs typeface="Verdana"/>
                <a:sym typeface="Verdana"/>
              </a:rPr>
              <a:t>The specialist concentrated at ensuring stable performance and uninterrupted availability of high-load apps across large-scale systems.</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a:p>
            <a:pPr indent="0" lvl="0" marL="0" rtl="0" algn="l">
              <a:spcBef>
                <a:spcPts val="0"/>
              </a:spcBef>
              <a:spcAft>
                <a:spcPts val="0"/>
              </a:spcAft>
              <a:buNone/>
            </a:pPr>
            <a:r>
              <a:rPr b="1" lang="en-US" sz="1700">
                <a:latin typeface="Verdana"/>
                <a:ea typeface="Verdana"/>
                <a:cs typeface="Verdana"/>
                <a:sym typeface="Verdana"/>
              </a:rPr>
              <a:t>DevOps Engineer</a:t>
            </a:r>
            <a:br>
              <a:rPr lang="en-US" sz="1700">
                <a:latin typeface="Verdana"/>
                <a:ea typeface="Verdana"/>
                <a:cs typeface="Verdana"/>
                <a:sym typeface="Verdana"/>
              </a:rPr>
            </a:br>
            <a:r>
              <a:rPr lang="en-US" sz="1700">
                <a:latin typeface="Verdana"/>
                <a:ea typeface="Verdana"/>
                <a:cs typeface="Verdana"/>
                <a:sym typeface="Verdana"/>
              </a:rPr>
              <a:t>Main DevOps Role - Cloud infrastructure &amp; monitoring, support administrator, systems/cloud engineer.</a:t>
            </a:r>
            <a:endParaRPr sz="1700">
              <a:latin typeface="Verdana"/>
              <a:ea typeface="Verdana"/>
              <a:cs typeface="Verdana"/>
              <a:sym typeface="Verdana"/>
            </a:endParaRPr>
          </a:p>
        </p:txBody>
      </p:sp>
      <p:pic>
        <p:nvPicPr>
          <p:cNvPr id="1190" name="Google Shape;1190;p100"/>
          <p:cNvPicPr preferRelativeResize="0"/>
          <p:nvPr/>
        </p:nvPicPr>
        <p:blipFill rotWithShape="1">
          <a:blip r:embed="rId3">
            <a:alphaModFix/>
          </a:blip>
          <a:srcRect b="0" l="8466" r="8449" t="0"/>
          <a:stretch/>
        </p:blipFill>
        <p:spPr>
          <a:xfrm>
            <a:off x="246650" y="34781"/>
            <a:ext cx="5812425" cy="3661268"/>
          </a:xfrm>
          <a:prstGeom prst="rect">
            <a:avLst/>
          </a:prstGeom>
          <a:noFill/>
          <a:ln>
            <a:noFill/>
          </a:ln>
        </p:spPr>
      </p:pic>
      <p:sp>
        <p:nvSpPr>
          <p:cNvPr id="1191" name="Google Shape;1191;p100"/>
          <p:cNvSpPr txBox="1"/>
          <p:nvPr/>
        </p:nvSpPr>
        <p:spPr>
          <a:xfrm>
            <a:off x="475250" y="3705000"/>
            <a:ext cx="5350200" cy="256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Verdana"/>
                <a:ea typeface="Verdana"/>
                <a:cs typeface="Verdana"/>
                <a:sym typeface="Verdana"/>
              </a:rPr>
              <a:t>DevOps is a culture, a set of practices, an approach to building the workflows to endorse collaboration between these departments — yet differentiation remains.</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a:p>
            <a:pPr indent="0" lvl="0" marL="0" rtl="0" algn="l">
              <a:spcBef>
                <a:spcPts val="0"/>
              </a:spcBef>
              <a:spcAft>
                <a:spcPts val="0"/>
              </a:spcAft>
              <a:buNone/>
            </a:pPr>
            <a:r>
              <a:rPr lang="en-US" sz="1700">
                <a:latin typeface="Verdana"/>
                <a:ea typeface="Verdana"/>
                <a:cs typeface="Verdana"/>
                <a:sym typeface="Verdana"/>
              </a:rPr>
              <a:t>This is an example of a real-word DevOps team composition that allows to reach needed results and successfully launch products.</a:t>
            </a:r>
            <a:endParaRPr sz="1700">
              <a:latin typeface="Verdana"/>
              <a:ea typeface="Verdana"/>
              <a:cs typeface="Verdana"/>
              <a:sym typeface="Verdana"/>
            </a:endParaRPr>
          </a:p>
          <a:p>
            <a:pPr indent="0" lvl="0" marL="0" rtl="0" algn="l">
              <a:spcBef>
                <a:spcPts val="0"/>
              </a:spcBef>
              <a:spcAft>
                <a:spcPts val="0"/>
              </a:spcAft>
              <a:buNone/>
            </a:pPr>
            <a:r>
              <a:t/>
            </a:r>
            <a:endParaRPr sz="1700">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1"/>
          <p:cNvSpPr txBox="1"/>
          <p:nvPr>
            <p:ph type="title"/>
          </p:nvPr>
        </p:nvSpPr>
        <p:spPr>
          <a:xfrm>
            <a:off x="3057834" y="2819400"/>
            <a:ext cx="8710200" cy="500100"/>
          </a:xfrm>
          <a:prstGeom prst="rect">
            <a:avLst/>
          </a:prstGeom>
          <a:noFill/>
          <a:ln>
            <a:noFill/>
          </a:ln>
        </p:spPr>
        <p:txBody>
          <a:bodyPr anchorCtr="0" anchor="b" bIns="45700" lIns="91425" spcFirstLastPara="1" rIns="91425" wrap="square" tIns="45700">
            <a:noAutofit/>
          </a:bodyPr>
          <a:lstStyle/>
          <a:p>
            <a:pPr indent="0" lvl="0" marL="0" rtl="0" algn="l">
              <a:lnSpc>
                <a:spcPct val="139285"/>
              </a:lnSpc>
              <a:spcBef>
                <a:spcPts val="0"/>
              </a:spcBef>
              <a:spcAft>
                <a:spcPts val="0"/>
              </a:spcAft>
              <a:buSzPts val="2800"/>
              <a:buNone/>
            </a:pPr>
            <a:r>
              <a:rPr lang="en-US"/>
              <a:t>Summary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2"/>
          <p:cNvSpPr txBox="1"/>
          <p:nvPr>
            <p:ph type="title"/>
          </p:nvPr>
        </p:nvSpPr>
        <p:spPr>
          <a:xfrm>
            <a:off x="440012" y="247509"/>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1203" name="Google Shape;1203;p102"/>
          <p:cNvSpPr txBox="1"/>
          <p:nvPr>
            <p:ph idx="1" type="body"/>
          </p:nvPr>
        </p:nvSpPr>
        <p:spPr>
          <a:xfrm>
            <a:off x="440025" y="1340649"/>
            <a:ext cx="11312100" cy="5314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Context</a:t>
            </a:r>
            <a:endParaRPr/>
          </a:p>
          <a:p>
            <a:pPr indent="-342900" lvl="1" marL="914400" rtl="0" algn="l">
              <a:spcBef>
                <a:spcPts val="0"/>
              </a:spcBef>
              <a:spcAft>
                <a:spcPts val="0"/>
              </a:spcAft>
              <a:buSzPts val="1800"/>
              <a:buChar char="-"/>
            </a:pPr>
            <a:r>
              <a:rPr lang="en-US"/>
              <a:t>What has changed that dictates doing things differently?</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Philosophy</a:t>
            </a:r>
            <a:endParaRPr/>
          </a:p>
          <a:p>
            <a:pPr indent="-342900" lvl="1" marL="914400" rtl="0" algn="l">
              <a:spcBef>
                <a:spcPts val="0"/>
              </a:spcBef>
              <a:spcAft>
                <a:spcPts val="0"/>
              </a:spcAft>
              <a:buSzPts val="1800"/>
              <a:buChar char="-"/>
            </a:pPr>
            <a:r>
              <a:rPr lang="en-US"/>
              <a:t>What do elite DevOps do that other teams do not?</a:t>
            </a:r>
            <a:endParaRPr/>
          </a:p>
          <a:p>
            <a:pPr indent="0" lvl="0" marL="914400" rtl="0" algn="l">
              <a:spcBef>
                <a:spcPts val="1000"/>
              </a:spcBef>
              <a:spcAft>
                <a:spcPts val="0"/>
              </a:spcAft>
              <a:buNone/>
            </a:pPr>
            <a:r>
              <a:t/>
            </a:r>
            <a:endParaRPr/>
          </a:p>
          <a:p>
            <a:pPr indent="-342900" lvl="0" marL="457200" rtl="0" algn="l">
              <a:spcBef>
                <a:spcPts val="1000"/>
              </a:spcBef>
              <a:spcAft>
                <a:spcPts val="0"/>
              </a:spcAft>
              <a:buSzPts val="1800"/>
              <a:buChar char="▪"/>
            </a:pPr>
            <a:r>
              <a:rPr lang="en-US"/>
              <a:t>Categories of Tooling</a:t>
            </a:r>
            <a:endParaRPr/>
          </a:p>
          <a:p>
            <a:pPr indent="-342900" lvl="1" marL="914400" rtl="0" algn="l">
              <a:spcBef>
                <a:spcPts val="0"/>
              </a:spcBef>
              <a:spcAft>
                <a:spcPts val="0"/>
              </a:spcAft>
              <a:buSzPts val="1800"/>
              <a:buChar char="-"/>
            </a:pPr>
            <a:r>
              <a:rPr lang="en-US"/>
              <a:t>What they are and how they integrate to form pipelines?</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Best Practices</a:t>
            </a:r>
            <a:endParaRPr/>
          </a:p>
          <a:p>
            <a:pPr indent="-342900" lvl="1" marL="914400" rtl="0" algn="l">
              <a:spcBef>
                <a:spcPts val="0"/>
              </a:spcBef>
              <a:spcAft>
                <a:spcPts val="0"/>
              </a:spcAft>
              <a:buSzPts val="1800"/>
              <a:buChar char="-"/>
            </a:pPr>
            <a:r>
              <a:rPr lang="en-US"/>
              <a:t>Principles that enable better DevOps performance</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Roles</a:t>
            </a:r>
            <a:endParaRPr/>
          </a:p>
          <a:p>
            <a:pPr indent="-342900" lvl="1" marL="914400" rtl="0" algn="l">
              <a:spcBef>
                <a:spcPts val="0"/>
              </a:spcBef>
              <a:spcAft>
                <a:spcPts val="0"/>
              </a:spcAft>
              <a:buSzPts val="1800"/>
              <a:buChar char="-"/>
            </a:pPr>
            <a:r>
              <a:rPr lang="en-US"/>
              <a:t>Who does what?</a:t>
            </a:r>
            <a:endParaRPr/>
          </a:p>
        </p:txBody>
      </p:sp>
      <p:sp>
        <p:nvSpPr>
          <p:cNvPr id="1204" name="Google Shape;1204;p102"/>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idx="1" type="subTitle"/>
          </p:nvPr>
        </p:nvSpPr>
        <p:spPr>
          <a:xfrm>
            <a:off x="3057834" y="3377965"/>
            <a:ext cx="8710200" cy="32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has changed that dictates doing things differently?</a:t>
            </a:r>
            <a:endParaRPr/>
          </a:p>
        </p:txBody>
      </p:sp>
      <p:sp>
        <p:nvSpPr>
          <p:cNvPr id="422" name="Google Shape;422;p68"/>
          <p:cNvSpPr txBox="1"/>
          <p:nvPr>
            <p:ph type="title"/>
          </p:nvPr>
        </p:nvSpPr>
        <p:spPr>
          <a:xfrm>
            <a:off x="3057834" y="2819400"/>
            <a:ext cx="8710200" cy="50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Context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9"/>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29" name="Google Shape;429;p69"/>
          <p:cNvPicPr preferRelativeResize="0"/>
          <p:nvPr/>
        </p:nvPicPr>
        <p:blipFill>
          <a:blip r:embed="rId3">
            <a:alphaModFix/>
          </a:blip>
          <a:stretch>
            <a:fillRect/>
          </a:stretch>
        </p:blipFill>
        <p:spPr>
          <a:xfrm>
            <a:off x="1078845" y="620566"/>
            <a:ext cx="2114550" cy="2133600"/>
          </a:xfrm>
          <a:prstGeom prst="rect">
            <a:avLst/>
          </a:prstGeom>
          <a:noFill/>
          <a:ln>
            <a:noFill/>
          </a:ln>
        </p:spPr>
      </p:pic>
      <p:pic>
        <p:nvPicPr>
          <p:cNvPr id="430" name="Google Shape;430;p69"/>
          <p:cNvPicPr preferRelativeResize="0"/>
          <p:nvPr/>
        </p:nvPicPr>
        <p:blipFill>
          <a:blip r:embed="rId4">
            <a:alphaModFix/>
          </a:blip>
          <a:stretch>
            <a:fillRect/>
          </a:stretch>
        </p:blipFill>
        <p:spPr>
          <a:xfrm>
            <a:off x="4952345" y="620566"/>
            <a:ext cx="2114550" cy="2133600"/>
          </a:xfrm>
          <a:prstGeom prst="rect">
            <a:avLst/>
          </a:prstGeom>
          <a:noFill/>
          <a:ln>
            <a:noFill/>
          </a:ln>
        </p:spPr>
      </p:pic>
      <p:pic>
        <p:nvPicPr>
          <p:cNvPr id="431" name="Google Shape;431;p69"/>
          <p:cNvPicPr preferRelativeResize="0"/>
          <p:nvPr/>
        </p:nvPicPr>
        <p:blipFill>
          <a:blip r:embed="rId5">
            <a:alphaModFix/>
          </a:blip>
          <a:stretch>
            <a:fillRect/>
          </a:stretch>
        </p:blipFill>
        <p:spPr>
          <a:xfrm>
            <a:off x="8825845" y="620566"/>
            <a:ext cx="2114550" cy="2133600"/>
          </a:xfrm>
          <a:prstGeom prst="rect">
            <a:avLst/>
          </a:prstGeom>
          <a:noFill/>
          <a:ln>
            <a:noFill/>
          </a:ln>
        </p:spPr>
      </p:pic>
      <p:sp>
        <p:nvSpPr>
          <p:cNvPr id="432" name="Google Shape;432;p69"/>
          <p:cNvSpPr txBox="1"/>
          <p:nvPr/>
        </p:nvSpPr>
        <p:spPr>
          <a:xfrm>
            <a:off x="1283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Physical Servers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(Months)</a:t>
            </a:r>
            <a:endParaRPr sz="1200">
              <a:latin typeface="Roboto"/>
              <a:ea typeface="Roboto"/>
              <a:cs typeface="Roboto"/>
              <a:sym typeface="Roboto"/>
            </a:endParaRPr>
          </a:p>
        </p:txBody>
      </p:sp>
      <p:sp>
        <p:nvSpPr>
          <p:cNvPr id="433" name="Google Shape;433;p69"/>
          <p:cNvSpPr txBox="1"/>
          <p:nvPr/>
        </p:nvSpPr>
        <p:spPr>
          <a:xfrm>
            <a:off x="5160451"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Virtual Machines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(Minutes)</a:t>
            </a:r>
            <a:endParaRPr sz="1200">
              <a:latin typeface="Roboto"/>
              <a:ea typeface="Roboto"/>
              <a:cs typeface="Roboto"/>
              <a:sym typeface="Roboto"/>
            </a:endParaRPr>
          </a:p>
        </p:txBody>
      </p:sp>
      <p:sp>
        <p:nvSpPr>
          <p:cNvPr id="434" name="Google Shape;434;p69"/>
          <p:cNvSpPr txBox="1"/>
          <p:nvPr/>
        </p:nvSpPr>
        <p:spPr>
          <a:xfrm>
            <a:off x="9030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Containers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(Seconds)</a:t>
            </a:r>
            <a:endParaRPr sz="1200">
              <a:latin typeface="Roboto"/>
              <a:ea typeface="Roboto"/>
              <a:cs typeface="Roboto"/>
              <a:sym typeface="Roboto"/>
            </a:endParaRPr>
          </a:p>
        </p:txBody>
      </p:sp>
      <p:sp>
        <p:nvSpPr>
          <p:cNvPr id="435" name="Google Shape;435;p69"/>
          <p:cNvSpPr txBox="1"/>
          <p:nvPr/>
        </p:nvSpPr>
        <p:spPr>
          <a:xfrm>
            <a:off x="-216125" y="1445438"/>
            <a:ext cx="1564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Compute Unit</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(time to create)</a:t>
            </a:r>
            <a:endParaRPr sz="1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42" name="Google Shape;442;p70"/>
          <p:cNvPicPr preferRelativeResize="0"/>
          <p:nvPr/>
        </p:nvPicPr>
        <p:blipFill>
          <a:blip r:embed="rId3">
            <a:alphaModFix/>
          </a:blip>
          <a:stretch>
            <a:fillRect/>
          </a:stretch>
        </p:blipFill>
        <p:spPr>
          <a:xfrm>
            <a:off x="1078845" y="620566"/>
            <a:ext cx="2114550" cy="2133600"/>
          </a:xfrm>
          <a:prstGeom prst="rect">
            <a:avLst/>
          </a:prstGeom>
          <a:noFill/>
          <a:ln>
            <a:noFill/>
          </a:ln>
        </p:spPr>
      </p:pic>
      <p:pic>
        <p:nvPicPr>
          <p:cNvPr id="443" name="Google Shape;443;p70"/>
          <p:cNvPicPr preferRelativeResize="0"/>
          <p:nvPr/>
        </p:nvPicPr>
        <p:blipFill>
          <a:blip r:embed="rId4">
            <a:alphaModFix/>
          </a:blip>
          <a:stretch>
            <a:fillRect/>
          </a:stretch>
        </p:blipFill>
        <p:spPr>
          <a:xfrm>
            <a:off x="4952345" y="620566"/>
            <a:ext cx="2114550" cy="2133600"/>
          </a:xfrm>
          <a:prstGeom prst="rect">
            <a:avLst/>
          </a:prstGeom>
          <a:noFill/>
          <a:ln>
            <a:noFill/>
          </a:ln>
        </p:spPr>
      </p:pic>
      <p:pic>
        <p:nvPicPr>
          <p:cNvPr id="444" name="Google Shape;444;p70"/>
          <p:cNvPicPr preferRelativeResize="0"/>
          <p:nvPr/>
        </p:nvPicPr>
        <p:blipFill>
          <a:blip r:embed="rId5">
            <a:alphaModFix/>
          </a:blip>
          <a:stretch>
            <a:fillRect/>
          </a:stretch>
        </p:blipFill>
        <p:spPr>
          <a:xfrm>
            <a:off x="8825845" y="620566"/>
            <a:ext cx="2114550" cy="2133600"/>
          </a:xfrm>
          <a:prstGeom prst="rect">
            <a:avLst/>
          </a:prstGeom>
          <a:noFill/>
          <a:ln>
            <a:noFill/>
          </a:ln>
        </p:spPr>
      </p:pic>
      <p:pic>
        <p:nvPicPr>
          <p:cNvPr id="445" name="Google Shape;445;p70"/>
          <p:cNvPicPr preferRelativeResize="0"/>
          <p:nvPr/>
        </p:nvPicPr>
        <p:blipFill>
          <a:blip r:embed="rId6">
            <a:alphaModFix/>
          </a:blip>
          <a:stretch>
            <a:fillRect/>
          </a:stretch>
        </p:blipFill>
        <p:spPr>
          <a:xfrm>
            <a:off x="3814276" y="3148478"/>
            <a:ext cx="408750" cy="552350"/>
          </a:xfrm>
          <a:prstGeom prst="rect">
            <a:avLst/>
          </a:prstGeom>
          <a:noFill/>
          <a:ln>
            <a:noFill/>
          </a:ln>
        </p:spPr>
      </p:pic>
      <p:pic>
        <p:nvPicPr>
          <p:cNvPr id="446" name="Google Shape;446;p70"/>
          <p:cNvPicPr preferRelativeResize="0"/>
          <p:nvPr/>
        </p:nvPicPr>
        <p:blipFill>
          <a:blip r:embed="rId7">
            <a:alphaModFix/>
          </a:blip>
          <a:stretch>
            <a:fillRect/>
          </a:stretch>
        </p:blipFill>
        <p:spPr>
          <a:xfrm>
            <a:off x="7840589" y="3193024"/>
            <a:ext cx="408750" cy="463267"/>
          </a:xfrm>
          <a:prstGeom prst="rect">
            <a:avLst/>
          </a:prstGeom>
          <a:noFill/>
          <a:ln>
            <a:noFill/>
          </a:ln>
        </p:spPr>
      </p:pic>
      <p:sp>
        <p:nvSpPr>
          <p:cNvPr id="447" name="Google Shape;447;p70"/>
          <p:cNvSpPr txBox="1"/>
          <p:nvPr/>
        </p:nvSpPr>
        <p:spPr>
          <a:xfrm>
            <a:off x="1283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Physical Servers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(Months)</a:t>
            </a:r>
            <a:endParaRPr sz="1200">
              <a:latin typeface="Roboto"/>
              <a:ea typeface="Roboto"/>
              <a:cs typeface="Roboto"/>
              <a:sym typeface="Roboto"/>
            </a:endParaRPr>
          </a:p>
        </p:txBody>
      </p:sp>
      <p:sp>
        <p:nvSpPr>
          <p:cNvPr id="448" name="Google Shape;448;p70"/>
          <p:cNvSpPr txBox="1"/>
          <p:nvPr/>
        </p:nvSpPr>
        <p:spPr>
          <a:xfrm>
            <a:off x="5160451"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Virtual Machines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(Minutes)</a:t>
            </a:r>
            <a:endParaRPr sz="1200">
              <a:latin typeface="Roboto"/>
              <a:ea typeface="Roboto"/>
              <a:cs typeface="Roboto"/>
              <a:sym typeface="Roboto"/>
            </a:endParaRPr>
          </a:p>
        </p:txBody>
      </p:sp>
      <p:sp>
        <p:nvSpPr>
          <p:cNvPr id="449" name="Google Shape;449;p70"/>
          <p:cNvSpPr txBox="1"/>
          <p:nvPr/>
        </p:nvSpPr>
        <p:spPr>
          <a:xfrm>
            <a:off x="9030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Containers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(Seconds)</a:t>
            </a:r>
            <a:endParaRPr sz="1200">
              <a:latin typeface="Roboto"/>
              <a:ea typeface="Roboto"/>
              <a:cs typeface="Roboto"/>
              <a:sym typeface="Roboto"/>
            </a:endParaRPr>
          </a:p>
        </p:txBody>
      </p:sp>
      <p:sp>
        <p:nvSpPr>
          <p:cNvPr id="450" name="Google Shape;450;p70"/>
          <p:cNvSpPr txBox="1"/>
          <p:nvPr/>
        </p:nvSpPr>
        <p:spPr>
          <a:xfrm>
            <a:off x="2930701" y="3621992"/>
            <a:ext cx="2175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Pets/Mode 1/Monoliths</a:t>
            </a:r>
            <a:endParaRPr>
              <a:latin typeface="Roboto"/>
              <a:ea typeface="Roboto"/>
              <a:cs typeface="Roboto"/>
              <a:sym typeface="Roboto"/>
            </a:endParaRPr>
          </a:p>
        </p:txBody>
      </p:sp>
      <p:sp>
        <p:nvSpPr>
          <p:cNvPr id="451" name="Google Shape;451;p70"/>
          <p:cNvSpPr txBox="1"/>
          <p:nvPr/>
        </p:nvSpPr>
        <p:spPr>
          <a:xfrm>
            <a:off x="6699315" y="3621992"/>
            <a:ext cx="26913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Cattle/Mode 2/Microservices</a:t>
            </a:r>
            <a:endParaRPr>
              <a:latin typeface="Roboto"/>
              <a:ea typeface="Roboto"/>
              <a:cs typeface="Roboto"/>
              <a:sym typeface="Roboto"/>
            </a:endParaRPr>
          </a:p>
        </p:txBody>
      </p:sp>
      <p:sp>
        <p:nvSpPr>
          <p:cNvPr id="452" name="Google Shape;452;p70"/>
          <p:cNvSpPr/>
          <p:nvPr/>
        </p:nvSpPr>
        <p:spPr>
          <a:xfrm rot="5400000">
            <a:off x="3868745" y="1098378"/>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0"/>
          <p:cNvSpPr/>
          <p:nvPr/>
        </p:nvSpPr>
        <p:spPr>
          <a:xfrm rot="5400000">
            <a:off x="7890520" y="1098391"/>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0"/>
          <p:cNvSpPr txBox="1"/>
          <p:nvPr/>
        </p:nvSpPr>
        <p:spPr>
          <a:xfrm>
            <a:off x="-154475" y="3293138"/>
            <a:ext cx="1440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Application Architecture</a:t>
            </a:r>
            <a:endParaRPr sz="1000">
              <a:latin typeface="Roboto"/>
              <a:ea typeface="Roboto"/>
              <a:cs typeface="Roboto"/>
              <a:sym typeface="Roboto"/>
            </a:endParaRPr>
          </a:p>
        </p:txBody>
      </p:sp>
      <p:sp>
        <p:nvSpPr>
          <p:cNvPr id="455" name="Google Shape;455;p70"/>
          <p:cNvSpPr txBox="1"/>
          <p:nvPr/>
        </p:nvSpPr>
        <p:spPr>
          <a:xfrm>
            <a:off x="-216125" y="1445438"/>
            <a:ext cx="1564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Compute Unit</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(time to create)</a:t>
            </a:r>
            <a:endParaRPr sz="1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62" name="Google Shape;462;p71"/>
          <p:cNvPicPr preferRelativeResize="0"/>
          <p:nvPr/>
        </p:nvPicPr>
        <p:blipFill>
          <a:blip r:embed="rId3">
            <a:alphaModFix/>
          </a:blip>
          <a:stretch>
            <a:fillRect/>
          </a:stretch>
        </p:blipFill>
        <p:spPr>
          <a:xfrm>
            <a:off x="1078845" y="620566"/>
            <a:ext cx="2114550" cy="2133600"/>
          </a:xfrm>
          <a:prstGeom prst="rect">
            <a:avLst/>
          </a:prstGeom>
          <a:noFill/>
          <a:ln>
            <a:noFill/>
          </a:ln>
        </p:spPr>
      </p:pic>
      <p:pic>
        <p:nvPicPr>
          <p:cNvPr id="463" name="Google Shape;463;p71"/>
          <p:cNvPicPr preferRelativeResize="0"/>
          <p:nvPr/>
        </p:nvPicPr>
        <p:blipFill>
          <a:blip r:embed="rId4">
            <a:alphaModFix/>
          </a:blip>
          <a:stretch>
            <a:fillRect/>
          </a:stretch>
        </p:blipFill>
        <p:spPr>
          <a:xfrm>
            <a:off x="4952345" y="620566"/>
            <a:ext cx="2114550" cy="2133600"/>
          </a:xfrm>
          <a:prstGeom prst="rect">
            <a:avLst/>
          </a:prstGeom>
          <a:noFill/>
          <a:ln>
            <a:noFill/>
          </a:ln>
        </p:spPr>
      </p:pic>
      <p:pic>
        <p:nvPicPr>
          <p:cNvPr id="464" name="Google Shape;464;p71"/>
          <p:cNvPicPr preferRelativeResize="0"/>
          <p:nvPr/>
        </p:nvPicPr>
        <p:blipFill>
          <a:blip r:embed="rId5">
            <a:alphaModFix/>
          </a:blip>
          <a:stretch>
            <a:fillRect/>
          </a:stretch>
        </p:blipFill>
        <p:spPr>
          <a:xfrm>
            <a:off x="8825845" y="620566"/>
            <a:ext cx="2114550" cy="2133600"/>
          </a:xfrm>
          <a:prstGeom prst="rect">
            <a:avLst/>
          </a:prstGeom>
          <a:noFill/>
          <a:ln>
            <a:noFill/>
          </a:ln>
        </p:spPr>
      </p:pic>
      <p:pic>
        <p:nvPicPr>
          <p:cNvPr id="465" name="Google Shape;465;p71"/>
          <p:cNvPicPr preferRelativeResize="0"/>
          <p:nvPr/>
        </p:nvPicPr>
        <p:blipFill>
          <a:blip r:embed="rId6">
            <a:alphaModFix/>
          </a:blip>
          <a:stretch>
            <a:fillRect/>
          </a:stretch>
        </p:blipFill>
        <p:spPr>
          <a:xfrm>
            <a:off x="3814276" y="3148478"/>
            <a:ext cx="408750" cy="552350"/>
          </a:xfrm>
          <a:prstGeom prst="rect">
            <a:avLst/>
          </a:prstGeom>
          <a:noFill/>
          <a:ln>
            <a:noFill/>
          </a:ln>
        </p:spPr>
      </p:pic>
      <p:pic>
        <p:nvPicPr>
          <p:cNvPr id="466" name="Google Shape;466;p71"/>
          <p:cNvPicPr preferRelativeResize="0"/>
          <p:nvPr/>
        </p:nvPicPr>
        <p:blipFill>
          <a:blip r:embed="rId7">
            <a:alphaModFix/>
          </a:blip>
          <a:stretch>
            <a:fillRect/>
          </a:stretch>
        </p:blipFill>
        <p:spPr>
          <a:xfrm>
            <a:off x="7840589" y="3193024"/>
            <a:ext cx="408750" cy="463267"/>
          </a:xfrm>
          <a:prstGeom prst="rect">
            <a:avLst/>
          </a:prstGeom>
          <a:noFill/>
          <a:ln>
            <a:noFill/>
          </a:ln>
        </p:spPr>
      </p:pic>
      <p:sp>
        <p:nvSpPr>
          <p:cNvPr id="467" name="Google Shape;467;p71"/>
          <p:cNvSpPr txBox="1"/>
          <p:nvPr/>
        </p:nvSpPr>
        <p:spPr>
          <a:xfrm>
            <a:off x="1283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Physical Servers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(Months)</a:t>
            </a:r>
            <a:endParaRPr sz="1200">
              <a:latin typeface="Roboto"/>
              <a:ea typeface="Roboto"/>
              <a:cs typeface="Roboto"/>
              <a:sym typeface="Roboto"/>
            </a:endParaRPr>
          </a:p>
        </p:txBody>
      </p:sp>
      <p:sp>
        <p:nvSpPr>
          <p:cNvPr id="468" name="Google Shape;468;p71"/>
          <p:cNvSpPr txBox="1"/>
          <p:nvPr/>
        </p:nvSpPr>
        <p:spPr>
          <a:xfrm>
            <a:off x="5160451"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Virtual Machines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(Minutes)</a:t>
            </a:r>
            <a:endParaRPr sz="1200">
              <a:latin typeface="Roboto"/>
              <a:ea typeface="Roboto"/>
              <a:cs typeface="Roboto"/>
              <a:sym typeface="Roboto"/>
            </a:endParaRPr>
          </a:p>
        </p:txBody>
      </p:sp>
      <p:sp>
        <p:nvSpPr>
          <p:cNvPr id="469" name="Google Shape;469;p71"/>
          <p:cNvSpPr txBox="1"/>
          <p:nvPr/>
        </p:nvSpPr>
        <p:spPr>
          <a:xfrm>
            <a:off x="9030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Containers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(Seconds)</a:t>
            </a:r>
            <a:endParaRPr sz="1200">
              <a:latin typeface="Roboto"/>
              <a:ea typeface="Roboto"/>
              <a:cs typeface="Roboto"/>
              <a:sym typeface="Roboto"/>
            </a:endParaRPr>
          </a:p>
        </p:txBody>
      </p:sp>
      <p:sp>
        <p:nvSpPr>
          <p:cNvPr id="470" name="Google Shape;470;p71"/>
          <p:cNvSpPr txBox="1"/>
          <p:nvPr/>
        </p:nvSpPr>
        <p:spPr>
          <a:xfrm>
            <a:off x="2930701" y="3621992"/>
            <a:ext cx="2175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Pets/Mode 1/Monoliths</a:t>
            </a:r>
            <a:endParaRPr>
              <a:latin typeface="Roboto"/>
              <a:ea typeface="Roboto"/>
              <a:cs typeface="Roboto"/>
              <a:sym typeface="Roboto"/>
            </a:endParaRPr>
          </a:p>
        </p:txBody>
      </p:sp>
      <p:sp>
        <p:nvSpPr>
          <p:cNvPr id="471" name="Google Shape;471;p71"/>
          <p:cNvSpPr txBox="1"/>
          <p:nvPr/>
        </p:nvSpPr>
        <p:spPr>
          <a:xfrm>
            <a:off x="6699315" y="3621992"/>
            <a:ext cx="26913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Cattle/Mode 2/Microservices</a:t>
            </a:r>
            <a:endParaRPr>
              <a:latin typeface="Roboto"/>
              <a:ea typeface="Roboto"/>
              <a:cs typeface="Roboto"/>
              <a:sym typeface="Roboto"/>
            </a:endParaRPr>
          </a:p>
        </p:txBody>
      </p:sp>
      <p:sp>
        <p:nvSpPr>
          <p:cNvPr id="472" name="Google Shape;472;p71"/>
          <p:cNvSpPr/>
          <p:nvPr/>
        </p:nvSpPr>
        <p:spPr>
          <a:xfrm rot="5400000">
            <a:off x="3868745" y="1098378"/>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1"/>
          <p:cNvSpPr/>
          <p:nvPr/>
        </p:nvSpPr>
        <p:spPr>
          <a:xfrm rot="5400000">
            <a:off x="7890520" y="1098391"/>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1"/>
          <p:cNvSpPr txBox="1"/>
          <p:nvPr/>
        </p:nvSpPr>
        <p:spPr>
          <a:xfrm>
            <a:off x="-154475" y="3293138"/>
            <a:ext cx="1440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Application Architecture</a:t>
            </a:r>
            <a:endParaRPr sz="1000">
              <a:latin typeface="Roboto"/>
              <a:ea typeface="Roboto"/>
              <a:cs typeface="Roboto"/>
              <a:sym typeface="Roboto"/>
            </a:endParaRPr>
          </a:p>
        </p:txBody>
      </p:sp>
      <p:sp>
        <p:nvSpPr>
          <p:cNvPr id="475" name="Google Shape;475;p71"/>
          <p:cNvSpPr txBox="1"/>
          <p:nvPr/>
        </p:nvSpPr>
        <p:spPr>
          <a:xfrm>
            <a:off x="-216125" y="1445438"/>
            <a:ext cx="1564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Compute Unit</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(time to create)</a:t>
            </a:r>
            <a:endParaRPr sz="1000">
              <a:latin typeface="Roboto"/>
              <a:ea typeface="Roboto"/>
              <a:cs typeface="Roboto"/>
              <a:sym typeface="Roboto"/>
            </a:endParaRPr>
          </a:p>
        </p:txBody>
      </p:sp>
      <p:cxnSp>
        <p:nvCxnSpPr>
          <p:cNvPr id="476" name="Google Shape;476;p71"/>
          <p:cNvCxnSpPr/>
          <p:nvPr/>
        </p:nvCxnSpPr>
        <p:spPr>
          <a:xfrm rot="10800000">
            <a:off x="1630973" y="4180108"/>
            <a:ext cx="11400" cy="18825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71"/>
          <p:cNvCxnSpPr/>
          <p:nvPr/>
        </p:nvCxnSpPr>
        <p:spPr>
          <a:xfrm>
            <a:off x="1644500" y="6053550"/>
            <a:ext cx="8817000" cy="228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71"/>
          <p:cNvCxnSpPr/>
          <p:nvPr/>
        </p:nvCxnSpPr>
        <p:spPr>
          <a:xfrm>
            <a:off x="1921850" y="4396850"/>
            <a:ext cx="8695800" cy="1280400"/>
          </a:xfrm>
          <a:prstGeom prst="straightConnector1">
            <a:avLst/>
          </a:prstGeom>
          <a:noFill/>
          <a:ln cap="flat" cmpd="sng" w="38100">
            <a:solidFill>
              <a:srgbClr val="3E8EDE"/>
            </a:solidFill>
            <a:prstDash val="solid"/>
            <a:round/>
            <a:headEnd len="med" w="med" type="none"/>
            <a:tailEnd len="med" w="med" type="triangle"/>
          </a:ln>
        </p:spPr>
      </p:cxnSp>
      <p:sp>
        <p:nvSpPr>
          <p:cNvPr id="479" name="Google Shape;479;p71"/>
          <p:cNvSpPr txBox="1"/>
          <p:nvPr/>
        </p:nvSpPr>
        <p:spPr>
          <a:xfrm>
            <a:off x="860461" y="420860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High</a:t>
            </a:r>
            <a:endParaRPr sz="1200">
              <a:latin typeface="Roboto"/>
              <a:ea typeface="Roboto"/>
              <a:cs typeface="Roboto"/>
              <a:sym typeface="Roboto"/>
            </a:endParaRPr>
          </a:p>
        </p:txBody>
      </p:sp>
      <p:sp>
        <p:nvSpPr>
          <p:cNvPr id="480" name="Google Shape;480;p71"/>
          <p:cNvSpPr txBox="1"/>
          <p:nvPr/>
        </p:nvSpPr>
        <p:spPr>
          <a:xfrm>
            <a:off x="860461" y="54484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Low</a:t>
            </a:r>
            <a:endParaRPr sz="1200">
              <a:latin typeface="Roboto"/>
              <a:ea typeface="Roboto"/>
              <a:cs typeface="Roboto"/>
              <a:sym typeface="Roboto"/>
            </a:endParaRPr>
          </a:p>
        </p:txBody>
      </p:sp>
      <p:sp>
        <p:nvSpPr>
          <p:cNvPr id="481" name="Google Shape;481;p71"/>
          <p:cNvSpPr txBox="1"/>
          <p:nvPr/>
        </p:nvSpPr>
        <p:spPr>
          <a:xfrm>
            <a:off x="9424198" y="51481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Compute Scarcity</a:t>
            </a:r>
            <a:endParaRPr sz="700">
              <a:solidFill>
                <a:srgbClr val="3E8EDE"/>
              </a:solidFill>
              <a:latin typeface="Roboto"/>
              <a:ea typeface="Roboto"/>
              <a:cs typeface="Roboto"/>
              <a:sym typeface="Roboto"/>
            </a:endParaRPr>
          </a:p>
        </p:txBody>
      </p:sp>
      <p:sp>
        <p:nvSpPr>
          <p:cNvPr id="482" name="Google Shape;482;p71"/>
          <p:cNvSpPr txBox="1"/>
          <p:nvPr/>
        </p:nvSpPr>
        <p:spPr>
          <a:xfrm>
            <a:off x="1630073" y="4446575"/>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Component Coupling</a:t>
            </a:r>
            <a:endParaRPr sz="700">
              <a:solidFill>
                <a:srgbClr val="3E8EDE"/>
              </a:solidFill>
              <a:latin typeface="Roboto"/>
              <a:ea typeface="Roboto"/>
              <a:cs typeface="Roboto"/>
              <a:sym typeface="Roboto"/>
            </a:endParaRPr>
          </a:p>
        </p:txBody>
      </p:sp>
      <p:sp>
        <p:nvSpPr>
          <p:cNvPr id="483" name="Google Shape;483;p71"/>
          <p:cNvSpPr txBox="1"/>
          <p:nvPr/>
        </p:nvSpPr>
        <p:spPr>
          <a:xfrm>
            <a:off x="9458448" y="5620562"/>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Component Coupling</a:t>
            </a:r>
            <a:endParaRPr sz="700">
              <a:solidFill>
                <a:srgbClr val="3E8EDE"/>
              </a:solidFill>
              <a:latin typeface="Roboto"/>
              <a:ea typeface="Roboto"/>
              <a:cs typeface="Roboto"/>
              <a:sym typeface="Roboto"/>
            </a:endParaRPr>
          </a:p>
        </p:txBody>
      </p:sp>
      <p:sp>
        <p:nvSpPr>
          <p:cNvPr id="484" name="Google Shape;484;p71"/>
          <p:cNvSpPr txBox="1"/>
          <p:nvPr/>
        </p:nvSpPr>
        <p:spPr>
          <a:xfrm>
            <a:off x="147175" y="4933100"/>
            <a:ext cx="8376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Fun</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Facts</a:t>
            </a:r>
            <a:endParaRPr sz="1000">
              <a:latin typeface="Roboto"/>
              <a:ea typeface="Roboto"/>
              <a:cs typeface="Roboto"/>
              <a:sym typeface="Roboto"/>
            </a:endParaRPr>
          </a:p>
        </p:txBody>
      </p:sp>
      <p:sp>
        <p:nvSpPr>
          <p:cNvPr id="485" name="Google Shape;485;p71"/>
          <p:cNvSpPr txBox="1"/>
          <p:nvPr/>
        </p:nvSpPr>
        <p:spPr>
          <a:xfrm>
            <a:off x="1630073" y="399850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Compute Scarcity</a:t>
            </a:r>
            <a:endParaRPr sz="700">
              <a:solidFill>
                <a:srgbClr val="3E8EDE"/>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92" name="Google Shape;492;p72"/>
          <p:cNvPicPr preferRelativeResize="0"/>
          <p:nvPr/>
        </p:nvPicPr>
        <p:blipFill>
          <a:blip r:embed="rId3">
            <a:alphaModFix/>
          </a:blip>
          <a:stretch>
            <a:fillRect/>
          </a:stretch>
        </p:blipFill>
        <p:spPr>
          <a:xfrm>
            <a:off x="1078845" y="620566"/>
            <a:ext cx="2114550" cy="2133600"/>
          </a:xfrm>
          <a:prstGeom prst="rect">
            <a:avLst/>
          </a:prstGeom>
          <a:noFill/>
          <a:ln>
            <a:noFill/>
          </a:ln>
        </p:spPr>
      </p:pic>
      <p:pic>
        <p:nvPicPr>
          <p:cNvPr id="493" name="Google Shape;493;p72"/>
          <p:cNvPicPr preferRelativeResize="0"/>
          <p:nvPr/>
        </p:nvPicPr>
        <p:blipFill>
          <a:blip r:embed="rId4">
            <a:alphaModFix/>
          </a:blip>
          <a:stretch>
            <a:fillRect/>
          </a:stretch>
        </p:blipFill>
        <p:spPr>
          <a:xfrm>
            <a:off x="4952345" y="620566"/>
            <a:ext cx="2114550" cy="2133600"/>
          </a:xfrm>
          <a:prstGeom prst="rect">
            <a:avLst/>
          </a:prstGeom>
          <a:noFill/>
          <a:ln>
            <a:noFill/>
          </a:ln>
        </p:spPr>
      </p:pic>
      <p:pic>
        <p:nvPicPr>
          <p:cNvPr id="494" name="Google Shape;494;p72"/>
          <p:cNvPicPr preferRelativeResize="0"/>
          <p:nvPr/>
        </p:nvPicPr>
        <p:blipFill>
          <a:blip r:embed="rId5">
            <a:alphaModFix/>
          </a:blip>
          <a:stretch>
            <a:fillRect/>
          </a:stretch>
        </p:blipFill>
        <p:spPr>
          <a:xfrm>
            <a:off x="8825845" y="620566"/>
            <a:ext cx="2114550" cy="2133600"/>
          </a:xfrm>
          <a:prstGeom prst="rect">
            <a:avLst/>
          </a:prstGeom>
          <a:noFill/>
          <a:ln>
            <a:noFill/>
          </a:ln>
        </p:spPr>
      </p:pic>
      <p:pic>
        <p:nvPicPr>
          <p:cNvPr id="495" name="Google Shape;495;p72"/>
          <p:cNvPicPr preferRelativeResize="0"/>
          <p:nvPr/>
        </p:nvPicPr>
        <p:blipFill>
          <a:blip r:embed="rId6">
            <a:alphaModFix/>
          </a:blip>
          <a:stretch>
            <a:fillRect/>
          </a:stretch>
        </p:blipFill>
        <p:spPr>
          <a:xfrm>
            <a:off x="3814276" y="3148478"/>
            <a:ext cx="408750" cy="552350"/>
          </a:xfrm>
          <a:prstGeom prst="rect">
            <a:avLst/>
          </a:prstGeom>
          <a:noFill/>
          <a:ln>
            <a:noFill/>
          </a:ln>
        </p:spPr>
      </p:pic>
      <p:pic>
        <p:nvPicPr>
          <p:cNvPr id="496" name="Google Shape;496;p72"/>
          <p:cNvPicPr preferRelativeResize="0"/>
          <p:nvPr/>
        </p:nvPicPr>
        <p:blipFill>
          <a:blip r:embed="rId7">
            <a:alphaModFix/>
          </a:blip>
          <a:stretch>
            <a:fillRect/>
          </a:stretch>
        </p:blipFill>
        <p:spPr>
          <a:xfrm>
            <a:off x="7840589" y="3193024"/>
            <a:ext cx="408750" cy="463267"/>
          </a:xfrm>
          <a:prstGeom prst="rect">
            <a:avLst/>
          </a:prstGeom>
          <a:noFill/>
          <a:ln>
            <a:noFill/>
          </a:ln>
        </p:spPr>
      </p:pic>
      <p:sp>
        <p:nvSpPr>
          <p:cNvPr id="497" name="Google Shape;497;p72"/>
          <p:cNvSpPr txBox="1"/>
          <p:nvPr/>
        </p:nvSpPr>
        <p:spPr>
          <a:xfrm>
            <a:off x="1283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Physical Servers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(Months)</a:t>
            </a:r>
            <a:endParaRPr sz="1200">
              <a:latin typeface="Roboto"/>
              <a:ea typeface="Roboto"/>
              <a:cs typeface="Roboto"/>
              <a:sym typeface="Roboto"/>
            </a:endParaRPr>
          </a:p>
        </p:txBody>
      </p:sp>
      <p:sp>
        <p:nvSpPr>
          <p:cNvPr id="498" name="Google Shape;498;p72"/>
          <p:cNvSpPr txBox="1"/>
          <p:nvPr/>
        </p:nvSpPr>
        <p:spPr>
          <a:xfrm>
            <a:off x="5160451"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Virtual Machines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(Minutes)</a:t>
            </a:r>
            <a:endParaRPr sz="1200">
              <a:latin typeface="Roboto"/>
              <a:ea typeface="Roboto"/>
              <a:cs typeface="Roboto"/>
              <a:sym typeface="Roboto"/>
            </a:endParaRPr>
          </a:p>
        </p:txBody>
      </p:sp>
      <p:sp>
        <p:nvSpPr>
          <p:cNvPr id="499" name="Google Shape;499;p72"/>
          <p:cNvSpPr txBox="1"/>
          <p:nvPr/>
        </p:nvSpPr>
        <p:spPr>
          <a:xfrm>
            <a:off x="9030520" y="216303"/>
            <a:ext cx="1705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Containers</a:t>
            </a:r>
            <a:endParaRPr>
              <a:latin typeface="Roboto"/>
              <a:ea typeface="Roboto"/>
              <a:cs typeface="Roboto"/>
              <a:sym typeface="Roboto"/>
            </a:endParaRPr>
          </a:p>
          <a:p>
            <a:pPr indent="0" lvl="0" marL="0" rtl="0" algn="ctr">
              <a:spcBef>
                <a:spcPts val="0"/>
              </a:spcBef>
              <a:spcAft>
                <a:spcPts val="0"/>
              </a:spcAft>
              <a:buNone/>
            </a:pPr>
            <a:r>
              <a:rPr lang="en-US" sz="1200">
                <a:latin typeface="Roboto"/>
                <a:ea typeface="Roboto"/>
                <a:cs typeface="Roboto"/>
                <a:sym typeface="Roboto"/>
              </a:rPr>
              <a:t>(Seconds)</a:t>
            </a:r>
            <a:endParaRPr sz="1200">
              <a:latin typeface="Roboto"/>
              <a:ea typeface="Roboto"/>
              <a:cs typeface="Roboto"/>
              <a:sym typeface="Roboto"/>
            </a:endParaRPr>
          </a:p>
        </p:txBody>
      </p:sp>
      <p:sp>
        <p:nvSpPr>
          <p:cNvPr id="500" name="Google Shape;500;p72"/>
          <p:cNvSpPr txBox="1"/>
          <p:nvPr/>
        </p:nvSpPr>
        <p:spPr>
          <a:xfrm>
            <a:off x="2930701" y="3621992"/>
            <a:ext cx="2175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Pets/Mode 1/Monoliths</a:t>
            </a:r>
            <a:endParaRPr>
              <a:latin typeface="Roboto"/>
              <a:ea typeface="Roboto"/>
              <a:cs typeface="Roboto"/>
              <a:sym typeface="Roboto"/>
            </a:endParaRPr>
          </a:p>
        </p:txBody>
      </p:sp>
      <p:sp>
        <p:nvSpPr>
          <p:cNvPr id="501" name="Google Shape;501;p72"/>
          <p:cNvSpPr txBox="1"/>
          <p:nvPr/>
        </p:nvSpPr>
        <p:spPr>
          <a:xfrm>
            <a:off x="6699315" y="3621992"/>
            <a:ext cx="26913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Cattle/Mode 2/Microservices</a:t>
            </a:r>
            <a:endParaRPr>
              <a:latin typeface="Roboto"/>
              <a:ea typeface="Roboto"/>
              <a:cs typeface="Roboto"/>
              <a:sym typeface="Roboto"/>
            </a:endParaRPr>
          </a:p>
        </p:txBody>
      </p:sp>
      <p:sp>
        <p:nvSpPr>
          <p:cNvPr id="502" name="Google Shape;502;p72"/>
          <p:cNvSpPr/>
          <p:nvPr/>
        </p:nvSpPr>
        <p:spPr>
          <a:xfrm rot="5400000">
            <a:off x="3868745" y="1098378"/>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2"/>
          <p:cNvSpPr/>
          <p:nvPr/>
        </p:nvSpPr>
        <p:spPr>
          <a:xfrm rot="5400000">
            <a:off x="7890520" y="1098391"/>
            <a:ext cx="305100" cy="370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72"/>
          <p:cNvCxnSpPr/>
          <p:nvPr/>
        </p:nvCxnSpPr>
        <p:spPr>
          <a:xfrm rot="10800000">
            <a:off x="1630973" y="4180108"/>
            <a:ext cx="11400" cy="18825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72"/>
          <p:cNvCxnSpPr/>
          <p:nvPr/>
        </p:nvCxnSpPr>
        <p:spPr>
          <a:xfrm>
            <a:off x="1644500" y="6053550"/>
            <a:ext cx="8817000" cy="22800"/>
          </a:xfrm>
          <a:prstGeom prst="straightConnector1">
            <a:avLst/>
          </a:prstGeom>
          <a:noFill/>
          <a:ln cap="flat" cmpd="sng" w="9525">
            <a:solidFill>
              <a:schemeClr val="dk2"/>
            </a:solidFill>
            <a:prstDash val="solid"/>
            <a:round/>
            <a:headEnd len="med" w="med" type="none"/>
            <a:tailEnd len="med" w="med" type="triangle"/>
          </a:ln>
        </p:spPr>
      </p:cxnSp>
      <p:cxnSp>
        <p:nvCxnSpPr>
          <p:cNvPr id="506" name="Google Shape;506;p72"/>
          <p:cNvCxnSpPr/>
          <p:nvPr/>
        </p:nvCxnSpPr>
        <p:spPr>
          <a:xfrm>
            <a:off x="1921850" y="4396850"/>
            <a:ext cx="8695800" cy="1280400"/>
          </a:xfrm>
          <a:prstGeom prst="straightConnector1">
            <a:avLst/>
          </a:prstGeom>
          <a:noFill/>
          <a:ln cap="flat" cmpd="sng" w="38100">
            <a:solidFill>
              <a:srgbClr val="3E8EDE"/>
            </a:solidFill>
            <a:prstDash val="solid"/>
            <a:round/>
            <a:headEnd len="med" w="med" type="none"/>
            <a:tailEnd len="med" w="med" type="triangle"/>
          </a:ln>
        </p:spPr>
      </p:cxnSp>
      <p:sp>
        <p:nvSpPr>
          <p:cNvPr id="507" name="Google Shape;507;p72"/>
          <p:cNvSpPr txBox="1"/>
          <p:nvPr/>
        </p:nvSpPr>
        <p:spPr>
          <a:xfrm>
            <a:off x="860461" y="420860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High</a:t>
            </a:r>
            <a:endParaRPr sz="1200">
              <a:latin typeface="Roboto"/>
              <a:ea typeface="Roboto"/>
              <a:cs typeface="Roboto"/>
              <a:sym typeface="Roboto"/>
            </a:endParaRPr>
          </a:p>
        </p:txBody>
      </p:sp>
      <p:sp>
        <p:nvSpPr>
          <p:cNvPr id="508" name="Google Shape;508;p72"/>
          <p:cNvSpPr txBox="1"/>
          <p:nvPr/>
        </p:nvSpPr>
        <p:spPr>
          <a:xfrm>
            <a:off x="860461" y="54484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Low</a:t>
            </a:r>
            <a:endParaRPr sz="1200">
              <a:latin typeface="Roboto"/>
              <a:ea typeface="Roboto"/>
              <a:cs typeface="Roboto"/>
              <a:sym typeface="Roboto"/>
            </a:endParaRPr>
          </a:p>
        </p:txBody>
      </p:sp>
      <p:cxnSp>
        <p:nvCxnSpPr>
          <p:cNvPr id="509" name="Google Shape;509;p72"/>
          <p:cNvCxnSpPr/>
          <p:nvPr/>
        </p:nvCxnSpPr>
        <p:spPr>
          <a:xfrm flipH="1" rot="10800000">
            <a:off x="1921850" y="4449900"/>
            <a:ext cx="8679600" cy="1186800"/>
          </a:xfrm>
          <a:prstGeom prst="straightConnector1">
            <a:avLst/>
          </a:prstGeom>
          <a:noFill/>
          <a:ln cap="flat" cmpd="sng" w="38100">
            <a:solidFill>
              <a:srgbClr val="34A853"/>
            </a:solidFill>
            <a:prstDash val="solid"/>
            <a:round/>
            <a:headEnd len="med" w="med" type="none"/>
            <a:tailEnd len="med" w="med" type="triangle"/>
          </a:ln>
        </p:spPr>
      </p:cxnSp>
      <p:sp>
        <p:nvSpPr>
          <p:cNvPr id="510" name="Google Shape;510;p72"/>
          <p:cNvSpPr txBox="1"/>
          <p:nvPr/>
        </p:nvSpPr>
        <p:spPr>
          <a:xfrm>
            <a:off x="1630073" y="51481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4A853"/>
                </a:solidFill>
                <a:latin typeface="Roboto"/>
                <a:ea typeface="Roboto"/>
                <a:cs typeface="Roboto"/>
                <a:sym typeface="Roboto"/>
              </a:rPr>
              <a:t>Release Frequency</a:t>
            </a:r>
            <a:endParaRPr sz="700">
              <a:solidFill>
                <a:srgbClr val="34A853"/>
              </a:solidFill>
              <a:latin typeface="Roboto"/>
              <a:ea typeface="Roboto"/>
              <a:cs typeface="Roboto"/>
              <a:sym typeface="Roboto"/>
            </a:endParaRPr>
          </a:p>
        </p:txBody>
      </p:sp>
      <p:sp>
        <p:nvSpPr>
          <p:cNvPr id="511" name="Google Shape;511;p72"/>
          <p:cNvSpPr txBox="1"/>
          <p:nvPr/>
        </p:nvSpPr>
        <p:spPr>
          <a:xfrm>
            <a:off x="9424198" y="4096813"/>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4A853"/>
                </a:solidFill>
                <a:latin typeface="Roboto"/>
                <a:ea typeface="Roboto"/>
                <a:cs typeface="Roboto"/>
                <a:sym typeface="Roboto"/>
              </a:rPr>
              <a:t>Release Frequency</a:t>
            </a:r>
            <a:endParaRPr sz="700">
              <a:solidFill>
                <a:srgbClr val="34A853"/>
              </a:solidFill>
              <a:latin typeface="Roboto"/>
              <a:ea typeface="Roboto"/>
              <a:cs typeface="Roboto"/>
              <a:sym typeface="Roboto"/>
            </a:endParaRPr>
          </a:p>
        </p:txBody>
      </p:sp>
      <p:sp>
        <p:nvSpPr>
          <p:cNvPr id="512" name="Google Shape;512;p72"/>
          <p:cNvSpPr txBox="1"/>
          <p:nvPr/>
        </p:nvSpPr>
        <p:spPr>
          <a:xfrm>
            <a:off x="1630073" y="399850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Compute Scarcity</a:t>
            </a:r>
            <a:endParaRPr sz="700">
              <a:solidFill>
                <a:srgbClr val="3E8EDE"/>
              </a:solidFill>
              <a:latin typeface="Roboto"/>
              <a:ea typeface="Roboto"/>
              <a:cs typeface="Roboto"/>
              <a:sym typeface="Roboto"/>
            </a:endParaRPr>
          </a:p>
        </p:txBody>
      </p:sp>
      <p:sp>
        <p:nvSpPr>
          <p:cNvPr id="513" name="Google Shape;513;p72"/>
          <p:cNvSpPr txBox="1"/>
          <p:nvPr/>
        </p:nvSpPr>
        <p:spPr>
          <a:xfrm>
            <a:off x="9424198" y="51481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Compute Scarcity</a:t>
            </a:r>
            <a:endParaRPr sz="700">
              <a:solidFill>
                <a:srgbClr val="3E8EDE"/>
              </a:solidFill>
              <a:latin typeface="Roboto"/>
              <a:ea typeface="Roboto"/>
              <a:cs typeface="Roboto"/>
              <a:sym typeface="Roboto"/>
            </a:endParaRPr>
          </a:p>
        </p:txBody>
      </p:sp>
      <p:sp>
        <p:nvSpPr>
          <p:cNvPr id="514" name="Google Shape;514;p72"/>
          <p:cNvSpPr txBox="1"/>
          <p:nvPr/>
        </p:nvSpPr>
        <p:spPr>
          <a:xfrm>
            <a:off x="1630073" y="4446575"/>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Component Coupling</a:t>
            </a:r>
            <a:endParaRPr sz="700">
              <a:solidFill>
                <a:srgbClr val="3E8EDE"/>
              </a:solidFill>
              <a:latin typeface="Roboto"/>
              <a:ea typeface="Roboto"/>
              <a:cs typeface="Roboto"/>
              <a:sym typeface="Roboto"/>
            </a:endParaRPr>
          </a:p>
        </p:txBody>
      </p:sp>
      <p:sp>
        <p:nvSpPr>
          <p:cNvPr id="515" name="Google Shape;515;p72"/>
          <p:cNvSpPr txBox="1"/>
          <p:nvPr/>
        </p:nvSpPr>
        <p:spPr>
          <a:xfrm>
            <a:off x="9458448" y="5620562"/>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E8EDE"/>
                </a:solidFill>
                <a:latin typeface="Roboto"/>
                <a:ea typeface="Roboto"/>
                <a:cs typeface="Roboto"/>
                <a:sym typeface="Roboto"/>
              </a:rPr>
              <a:t>Component Coupling</a:t>
            </a:r>
            <a:endParaRPr sz="700">
              <a:solidFill>
                <a:srgbClr val="3E8EDE"/>
              </a:solidFill>
              <a:latin typeface="Roboto"/>
              <a:ea typeface="Roboto"/>
              <a:cs typeface="Roboto"/>
              <a:sym typeface="Roboto"/>
            </a:endParaRPr>
          </a:p>
        </p:txBody>
      </p:sp>
      <p:sp>
        <p:nvSpPr>
          <p:cNvPr id="516" name="Google Shape;516;p72"/>
          <p:cNvSpPr txBox="1"/>
          <p:nvPr/>
        </p:nvSpPr>
        <p:spPr>
          <a:xfrm>
            <a:off x="1630073" y="559635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4A853"/>
                </a:solidFill>
                <a:latin typeface="Roboto"/>
                <a:ea typeface="Roboto"/>
                <a:cs typeface="Roboto"/>
                <a:sym typeface="Roboto"/>
              </a:rPr>
              <a:t>Level of Automation</a:t>
            </a:r>
            <a:endParaRPr sz="700">
              <a:solidFill>
                <a:srgbClr val="34A853"/>
              </a:solidFill>
              <a:latin typeface="Roboto"/>
              <a:ea typeface="Roboto"/>
              <a:cs typeface="Roboto"/>
              <a:sym typeface="Roboto"/>
            </a:endParaRPr>
          </a:p>
        </p:txBody>
      </p:sp>
      <p:sp>
        <p:nvSpPr>
          <p:cNvPr id="517" name="Google Shape;517;p72"/>
          <p:cNvSpPr txBox="1"/>
          <p:nvPr/>
        </p:nvSpPr>
        <p:spPr>
          <a:xfrm>
            <a:off x="9424198" y="4585100"/>
            <a:ext cx="10614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34A853"/>
                </a:solidFill>
                <a:latin typeface="Roboto"/>
                <a:ea typeface="Roboto"/>
                <a:cs typeface="Roboto"/>
                <a:sym typeface="Roboto"/>
              </a:rPr>
              <a:t>Level of Automation</a:t>
            </a:r>
            <a:endParaRPr sz="700">
              <a:solidFill>
                <a:srgbClr val="34A853"/>
              </a:solidFill>
              <a:latin typeface="Roboto"/>
              <a:ea typeface="Roboto"/>
              <a:cs typeface="Roboto"/>
              <a:sym typeface="Roboto"/>
            </a:endParaRPr>
          </a:p>
        </p:txBody>
      </p:sp>
      <p:sp>
        <p:nvSpPr>
          <p:cNvPr id="518" name="Google Shape;518;p72"/>
          <p:cNvSpPr txBox="1"/>
          <p:nvPr/>
        </p:nvSpPr>
        <p:spPr>
          <a:xfrm>
            <a:off x="-154475" y="3293138"/>
            <a:ext cx="1440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Application Architecture</a:t>
            </a:r>
            <a:endParaRPr sz="1000">
              <a:latin typeface="Roboto"/>
              <a:ea typeface="Roboto"/>
              <a:cs typeface="Roboto"/>
              <a:sym typeface="Roboto"/>
            </a:endParaRPr>
          </a:p>
        </p:txBody>
      </p:sp>
      <p:sp>
        <p:nvSpPr>
          <p:cNvPr id="519" name="Google Shape;519;p72"/>
          <p:cNvSpPr txBox="1"/>
          <p:nvPr/>
        </p:nvSpPr>
        <p:spPr>
          <a:xfrm>
            <a:off x="-216125" y="1445438"/>
            <a:ext cx="15642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Compute Unit</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(time to create)</a:t>
            </a:r>
            <a:endParaRPr sz="1000">
              <a:latin typeface="Roboto"/>
              <a:ea typeface="Roboto"/>
              <a:cs typeface="Roboto"/>
              <a:sym typeface="Roboto"/>
            </a:endParaRPr>
          </a:p>
        </p:txBody>
      </p:sp>
      <p:sp>
        <p:nvSpPr>
          <p:cNvPr id="520" name="Google Shape;520;p72"/>
          <p:cNvSpPr txBox="1"/>
          <p:nvPr/>
        </p:nvSpPr>
        <p:spPr>
          <a:xfrm>
            <a:off x="147175" y="4933100"/>
            <a:ext cx="8376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oboto"/>
                <a:ea typeface="Roboto"/>
                <a:cs typeface="Roboto"/>
                <a:sym typeface="Roboto"/>
              </a:rPr>
              <a:t>Fun</a:t>
            </a:r>
            <a:endParaRPr sz="1000">
              <a:latin typeface="Roboto"/>
              <a:ea typeface="Roboto"/>
              <a:cs typeface="Roboto"/>
              <a:sym typeface="Roboto"/>
            </a:endParaRPr>
          </a:p>
          <a:p>
            <a:pPr indent="0" lvl="0" marL="0" rtl="0" algn="ctr">
              <a:spcBef>
                <a:spcPts val="0"/>
              </a:spcBef>
              <a:spcAft>
                <a:spcPts val="0"/>
              </a:spcAft>
              <a:buNone/>
            </a:pPr>
            <a:r>
              <a:rPr lang="en-US" sz="1000">
                <a:latin typeface="Roboto"/>
                <a:ea typeface="Roboto"/>
                <a:cs typeface="Roboto"/>
                <a:sym typeface="Roboto"/>
              </a:rPr>
              <a:t>Facts</a:t>
            </a:r>
            <a:endParaRPr sz="1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3"/>
          <p:cNvSpPr txBox="1"/>
          <p:nvPr>
            <p:ph type="title"/>
          </p:nvPr>
        </p:nvSpPr>
        <p:spPr>
          <a:xfrm>
            <a:off x="440013" y="247508"/>
            <a:ext cx="11312100" cy="78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Monoliths vs Microservices</a:t>
            </a:r>
            <a:endParaRPr/>
          </a:p>
        </p:txBody>
      </p:sp>
      <p:sp>
        <p:nvSpPr>
          <p:cNvPr id="527" name="Google Shape;527;p73"/>
          <p:cNvSpPr txBox="1"/>
          <p:nvPr>
            <p:ph idx="12" type="sldNum"/>
          </p:nvPr>
        </p:nvSpPr>
        <p:spPr>
          <a:xfrm>
            <a:off x="322848" y="6426562"/>
            <a:ext cx="515400" cy="2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528" name="Google Shape;528;p73"/>
          <p:cNvPicPr preferRelativeResize="0"/>
          <p:nvPr/>
        </p:nvPicPr>
        <p:blipFill>
          <a:blip r:embed="rId3">
            <a:alphaModFix/>
          </a:blip>
          <a:stretch>
            <a:fillRect/>
          </a:stretch>
        </p:blipFill>
        <p:spPr>
          <a:xfrm>
            <a:off x="363825" y="1511401"/>
            <a:ext cx="5595478" cy="3520750"/>
          </a:xfrm>
          <a:prstGeom prst="rect">
            <a:avLst/>
          </a:prstGeom>
          <a:noFill/>
          <a:ln>
            <a:noFill/>
          </a:ln>
        </p:spPr>
      </p:pic>
      <p:pic>
        <p:nvPicPr>
          <p:cNvPr id="529" name="Google Shape;529;p73"/>
          <p:cNvPicPr preferRelativeResize="0"/>
          <p:nvPr/>
        </p:nvPicPr>
        <p:blipFill>
          <a:blip r:embed="rId4">
            <a:alphaModFix/>
          </a:blip>
          <a:stretch>
            <a:fillRect/>
          </a:stretch>
        </p:blipFill>
        <p:spPr>
          <a:xfrm>
            <a:off x="6187200" y="1498599"/>
            <a:ext cx="5595475" cy="3536480"/>
          </a:xfrm>
          <a:prstGeom prst="rect">
            <a:avLst/>
          </a:prstGeom>
          <a:noFill/>
          <a:ln>
            <a:noFill/>
          </a:ln>
        </p:spPr>
      </p:pic>
      <p:pic>
        <p:nvPicPr>
          <p:cNvPr id="530" name="Google Shape;530;p73"/>
          <p:cNvPicPr preferRelativeResize="0"/>
          <p:nvPr/>
        </p:nvPicPr>
        <p:blipFill>
          <a:blip r:embed="rId5">
            <a:alphaModFix/>
          </a:blip>
          <a:stretch>
            <a:fillRect/>
          </a:stretch>
        </p:blipFill>
        <p:spPr>
          <a:xfrm>
            <a:off x="2957189" y="4977278"/>
            <a:ext cx="408750" cy="552350"/>
          </a:xfrm>
          <a:prstGeom prst="rect">
            <a:avLst/>
          </a:prstGeom>
          <a:noFill/>
          <a:ln>
            <a:noFill/>
          </a:ln>
        </p:spPr>
      </p:pic>
      <p:pic>
        <p:nvPicPr>
          <p:cNvPr id="531" name="Google Shape;531;p73"/>
          <p:cNvPicPr preferRelativeResize="0"/>
          <p:nvPr/>
        </p:nvPicPr>
        <p:blipFill>
          <a:blip r:embed="rId6">
            <a:alphaModFix/>
          </a:blip>
          <a:stretch>
            <a:fillRect/>
          </a:stretch>
        </p:blipFill>
        <p:spPr>
          <a:xfrm>
            <a:off x="8780562" y="5021824"/>
            <a:ext cx="408750" cy="463267"/>
          </a:xfrm>
          <a:prstGeom prst="rect">
            <a:avLst/>
          </a:prstGeom>
          <a:noFill/>
          <a:ln>
            <a:noFill/>
          </a:ln>
        </p:spPr>
      </p:pic>
      <p:sp>
        <p:nvSpPr>
          <p:cNvPr id="532" name="Google Shape;532;p73"/>
          <p:cNvSpPr txBox="1"/>
          <p:nvPr/>
        </p:nvSpPr>
        <p:spPr>
          <a:xfrm>
            <a:off x="2073614" y="5450792"/>
            <a:ext cx="21759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Pets/Mode 1/Monoliths</a:t>
            </a:r>
            <a:endParaRPr>
              <a:latin typeface="Roboto"/>
              <a:ea typeface="Roboto"/>
              <a:cs typeface="Roboto"/>
              <a:sym typeface="Roboto"/>
            </a:endParaRPr>
          </a:p>
        </p:txBody>
      </p:sp>
      <p:sp>
        <p:nvSpPr>
          <p:cNvPr id="533" name="Google Shape;533;p73"/>
          <p:cNvSpPr txBox="1"/>
          <p:nvPr/>
        </p:nvSpPr>
        <p:spPr>
          <a:xfrm>
            <a:off x="7639287" y="5450792"/>
            <a:ext cx="26913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Cattle/Mode 2/Microservices</a:t>
            </a:r>
            <a:endParaRPr>
              <a:latin typeface="Roboto"/>
              <a:ea typeface="Roboto"/>
              <a:cs typeface="Roboto"/>
              <a:sym typeface="Roboto"/>
            </a:endParaRPr>
          </a:p>
        </p:txBody>
      </p:sp>
      <p:pic>
        <p:nvPicPr>
          <p:cNvPr id="534" name="Google Shape;534;p73"/>
          <p:cNvPicPr preferRelativeResize="0"/>
          <p:nvPr/>
        </p:nvPicPr>
        <p:blipFill>
          <a:blip r:embed="rId7">
            <a:alphaModFix/>
          </a:blip>
          <a:stretch>
            <a:fillRect/>
          </a:stretch>
        </p:blipFill>
        <p:spPr>
          <a:xfrm>
            <a:off x="2562300" y="6340483"/>
            <a:ext cx="706755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W PowerPoint Slides">
  <a:themeElements>
    <a:clrScheme name="CDW">
      <a:dk1>
        <a:srgbClr val="FFFFFF"/>
      </a:dk1>
      <a:lt1>
        <a:srgbClr val="CB2026"/>
      </a:lt1>
      <a:dk2>
        <a:srgbClr val="53565B"/>
      </a:dk2>
      <a:lt2>
        <a:srgbClr val="D0CFCE"/>
      </a:lt2>
      <a:accent1>
        <a:srgbClr val="CB2026"/>
      </a:accent1>
      <a:accent2>
        <a:srgbClr val="53565B"/>
      </a:accent2>
      <a:accent3>
        <a:srgbClr val="898A8E"/>
      </a:accent3>
      <a:accent4>
        <a:srgbClr val="BCBCBC"/>
      </a:accent4>
      <a:accent5>
        <a:srgbClr val="D1D0CE"/>
      </a:accent5>
      <a:accent6>
        <a:srgbClr val="FFFFFF"/>
      </a:accent6>
      <a:hlink>
        <a:srgbClr val="CB2026"/>
      </a:hlink>
      <a:folHlink>
        <a:srgbClr val="898A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W PowerPoint Slides">
  <a:themeElements>
    <a:clrScheme name="CDW">
      <a:dk1>
        <a:srgbClr val="FFFFFF"/>
      </a:dk1>
      <a:lt1>
        <a:srgbClr val="CB2026"/>
      </a:lt1>
      <a:dk2>
        <a:srgbClr val="53565B"/>
      </a:dk2>
      <a:lt2>
        <a:srgbClr val="D0CFCE"/>
      </a:lt2>
      <a:accent1>
        <a:srgbClr val="CB2026"/>
      </a:accent1>
      <a:accent2>
        <a:srgbClr val="53565B"/>
      </a:accent2>
      <a:accent3>
        <a:srgbClr val="898A8E"/>
      </a:accent3>
      <a:accent4>
        <a:srgbClr val="BCBCBC"/>
      </a:accent4>
      <a:accent5>
        <a:srgbClr val="D1D0CE"/>
      </a:accent5>
      <a:accent6>
        <a:srgbClr val="FFFFFF"/>
      </a:accent6>
      <a:hlink>
        <a:srgbClr val="CB2026"/>
      </a:hlink>
      <a:folHlink>
        <a:srgbClr val="898A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DW Cover Slides">
  <a:themeElements>
    <a:clrScheme name="Custom 1">
      <a:dk1>
        <a:srgbClr val="FFFFFF"/>
      </a:dk1>
      <a:lt1>
        <a:srgbClr val="CC0000"/>
      </a:lt1>
      <a:dk2>
        <a:srgbClr val="53565B"/>
      </a:dk2>
      <a:lt2>
        <a:srgbClr val="D0CFCE"/>
      </a:lt2>
      <a:accent1>
        <a:srgbClr val="CC0000"/>
      </a:accent1>
      <a:accent2>
        <a:srgbClr val="53565B"/>
      </a:accent2>
      <a:accent3>
        <a:srgbClr val="898A8E"/>
      </a:accent3>
      <a:accent4>
        <a:srgbClr val="BCBCBC"/>
      </a:accent4>
      <a:accent5>
        <a:srgbClr val="E6EAEB"/>
      </a:accent5>
      <a:accent6>
        <a:srgbClr val="FFFFFF"/>
      </a:accent6>
      <a:hlink>
        <a:srgbClr val="CC0000"/>
      </a:hlink>
      <a:folHlink>
        <a:srgbClr val="898A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DW Cover Slides">
  <a:themeElements>
    <a:clrScheme name="Custom 1">
      <a:dk1>
        <a:srgbClr val="FFFFFF"/>
      </a:dk1>
      <a:lt1>
        <a:srgbClr val="CC0000"/>
      </a:lt1>
      <a:dk2>
        <a:srgbClr val="53565B"/>
      </a:dk2>
      <a:lt2>
        <a:srgbClr val="D0CFCE"/>
      </a:lt2>
      <a:accent1>
        <a:srgbClr val="CC0000"/>
      </a:accent1>
      <a:accent2>
        <a:srgbClr val="53565B"/>
      </a:accent2>
      <a:accent3>
        <a:srgbClr val="898A8E"/>
      </a:accent3>
      <a:accent4>
        <a:srgbClr val="BCBCBC"/>
      </a:accent4>
      <a:accent5>
        <a:srgbClr val="E6EAEB"/>
      </a:accent5>
      <a:accent6>
        <a:srgbClr val="FFFFFF"/>
      </a:accent6>
      <a:hlink>
        <a:srgbClr val="CC0000"/>
      </a:hlink>
      <a:folHlink>
        <a:srgbClr val="898A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0CA1D4BC985B40A6DDCD7B8C7B1F46" ma:contentTypeVersion="4" ma:contentTypeDescription="Create a new document." ma:contentTypeScope="" ma:versionID="4d405c7651a27b974409e63d93cdb2ff">
  <xsd:schema xmlns:xsd="http://www.w3.org/2001/XMLSchema" xmlns:xs="http://www.w3.org/2001/XMLSchema" xmlns:p="http://schemas.microsoft.com/office/2006/metadata/properties" xmlns:ns2="65a04930-b38f-4c89-97ac-3bef81b7423f" xmlns:ns3="18d41721-174d-4cc9-b3f4-b4ed53ef4151" targetNamespace="http://schemas.microsoft.com/office/2006/metadata/properties" ma:root="true" ma:fieldsID="e70b69e56e4630b0d8d2a6c97bfad972" ns2:_="" ns3:_="">
    <xsd:import namespace="65a04930-b38f-4c89-97ac-3bef81b7423f"/>
    <xsd:import namespace="18d41721-174d-4cc9-b3f4-b4ed53ef415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a04930-b38f-4c89-97ac-3bef81b742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d41721-174d-4cc9-b3f4-b4ed53ef415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8ACE0F-995B-4874-A1F6-9808D828EF9C}"/>
</file>

<file path=customXml/itemProps2.xml><?xml version="1.0" encoding="utf-8"?>
<ds:datastoreItem xmlns:ds="http://schemas.openxmlformats.org/officeDocument/2006/customXml" ds:itemID="{AD2D2704-94A7-47A3-8217-F0FFD1850D05}"/>
</file>

<file path=customXml/itemProps3.xml><?xml version="1.0" encoding="utf-8"?>
<ds:datastoreItem xmlns:ds="http://schemas.openxmlformats.org/officeDocument/2006/customXml" ds:itemID="{60F36BA4-B380-49B4-BC0D-C38FD0335495}"/>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0x010100960CA1D4BC985B40A6DDCD7B8C7B1F46</vt:lpwstr>
  </property>
</Properties>
</file>